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1"/>
  </p:notesMasterIdLst>
  <p:sldIdLst>
    <p:sldId id="307" r:id="rId2"/>
    <p:sldId id="314" r:id="rId3"/>
    <p:sldId id="308" r:id="rId4"/>
    <p:sldId id="309" r:id="rId5"/>
    <p:sldId id="310" r:id="rId6"/>
    <p:sldId id="311" r:id="rId7"/>
    <p:sldId id="312" r:id="rId8"/>
    <p:sldId id="313" r:id="rId9"/>
    <p:sldId id="315" r:id="rId10"/>
    <p:sldId id="316" r:id="rId11"/>
    <p:sldId id="323" r:id="rId12"/>
    <p:sldId id="320" r:id="rId13"/>
    <p:sldId id="321" r:id="rId14"/>
    <p:sldId id="322" r:id="rId15"/>
    <p:sldId id="305" r:id="rId16"/>
    <p:sldId id="318" r:id="rId17"/>
    <p:sldId id="319" r:id="rId18"/>
    <p:sldId id="306" r:id="rId19"/>
    <p:sldId id="304" r:id="rId20"/>
  </p:sldIdLst>
  <p:sldSz cx="9144000" cy="5143500" type="screen16x9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89165"/>
    <a:srgbClr val="FEC700"/>
    <a:srgbClr val="7030A0"/>
    <a:srgbClr val="0094FF"/>
    <a:srgbClr val="0086E7"/>
    <a:srgbClr val="957000"/>
    <a:srgbClr val="DDDBD9"/>
    <a:srgbClr val="FFFFFF"/>
    <a:srgbClr val="D163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288"/>
    <p:restoredTop sz="97872"/>
  </p:normalViewPr>
  <p:slideViewPr>
    <p:cSldViewPr snapToGrid="0" snapToObjects="1">
      <p:cViewPr varScale="1">
        <p:scale>
          <a:sx n="268" d="100"/>
          <a:sy n="268" d="100"/>
        </p:scale>
        <p:origin x="632" y="18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75" d="100"/>
        <a:sy n="17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BB1FB2-D363-CA48-AF16-F83DF2007517}" type="datetimeFigureOut">
              <a:rPr lang="en-NL" smtClean="0"/>
              <a:t>11/11/24</a:t>
            </a:fld>
            <a:endParaRPr lang="en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5A33BA-EE5F-7441-8D12-1A4ADC534016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1334516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EE68AD-154D-DD40-1C5A-854CC83689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CD2EDDB-790E-CA30-DEC1-1301E3A88AD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7E3DAB1-A68B-B936-C800-419599A2AE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C989AE-6FF3-775A-48C1-EE2933357F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5A33BA-EE5F-7441-8D12-1A4ADC534016}" type="slidenum">
              <a:rPr lang="en-NL" smtClean="0"/>
              <a:t>1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8634925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9A37AA-8081-8AFF-142F-C35B109447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6A8AF60-642E-F41A-C238-BD63A35280D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C9947E0-075E-8E3E-2077-A158586458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E25178-1D8F-85E2-4C68-3DE2C45533A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5A33BA-EE5F-7441-8D12-1A4ADC534016}" type="slidenum">
              <a:rPr lang="en-NL" smtClean="0"/>
              <a:t>2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6245160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5A33BA-EE5F-7441-8D12-1A4ADC534016}" type="slidenum">
              <a:rPr lang="en-NL" smtClean="0"/>
              <a:t>4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90032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5A33BA-EE5F-7441-8D12-1A4ADC534016}" type="slidenum">
              <a:rPr lang="en-NL" smtClean="0"/>
              <a:t>7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2006679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8A24D1-AD0E-F0B8-0F83-589D7E7AFA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D97C68E-EA77-46F5-EF84-A529633047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53EA137-FE7F-4432-A039-6333D3C059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CE16D0-9AC7-1716-B5A4-A4730DF3A78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5A33BA-EE5F-7441-8D12-1A4ADC534016}" type="slidenum">
              <a:rPr lang="en-NL" smtClean="0"/>
              <a:t>8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477083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14D8CC-A2B5-E141-F171-B9228ED19D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021B085-5BAB-1CD1-B0D4-4DF12A9103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75B7FB8-2511-3B07-8129-34A4AEABF5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943986-6FC7-F425-E0E9-563E7A672C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5A33BA-EE5F-7441-8D12-1A4ADC534016}" type="slidenum">
              <a:rPr lang="en-NL" smtClean="0"/>
              <a:t>9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0357519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4"/>
          <p:cNvSpPr>
            <a:spLocks noChangeArrowheads="1"/>
          </p:cNvSpPr>
          <p:nvPr/>
        </p:nvSpPr>
        <p:spPr bwMode="white">
          <a:xfrm>
            <a:off x="0" y="5029200"/>
            <a:ext cx="9144000" cy="114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5" name="Rectangle 18"/>
          <p:cNvSpPr>
            <a:spLocks noChangeArrowheads="1"/>
          </p:cNvSpPr>
          <p:nvPr/>
        </p:nvSpPr>
        <p:spPr bwMode="white">
          <a:xfrm>
            <a:off x="8991600" y="1588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6" name="Rectangle 17"/>
          <p:cNvSpPr>
            <a:spLocks noChangeArrowheads="1"/>
          </p:cNvSpPr>
          <p:nvPr/>
        </p:nvSpPr>
        <p:spPr bwMode="white">
          <a:xfrm>
            <a:off x="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7" name="Rectangle 15"/>
          <p:cNvSpPr>
            <a:spLocks noChangeArrowheads="1"/>
          </p:cNvSpPr>
          <p:nvPr/>
        </p:nvSpPr>
        <p:spPr bwMode="white">
          <a:xfrm>
            <a:off x="0" y="0"/>
            <a:ext cx="9144000" cy="188595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0" name="Rectangle 11"/>
          <p:cNvSpPr>
            <a:spLocks noChangeArrowheads="1"/>
          </p:cNvSpPr>
          <p:nvPr/>
        </p:nvSpPr>
        <p:spPr bwMode="auto">
          <a:xfrm>
            <a:off x="146050" y="4794250"/>
            <a:ext cx="8832850" cy="231775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1" name="Straight Connector 6"/>
          <p:cNvSpPr>
            <a:spLocks noChangeShapeType="1"/>
          </p:cNvSpPr>
          <p:nvPr/>
        </p:nvSpPr>
        <p:spPr bwMode="auto">
          <a:xfrm>
            <a:off x="155575" y="1814513"/>
            <a:ext cx="8832850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2" name="Rectangle 9"/>
          <p:cNvSpPr>
            <a:spLocks noChangeArrowheads="1"/>
          </p:cNvSpPr>
          <p:nvPr/>
        </p:nvSpPr>
        <p:spPr bwMode="auto">
          <a:xfrm>
            <a:off x="152400" y="114300"/>
            <a:ext cx="8832850" cy="4910138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cs typeface="+mn-cs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4267200" y="1585913"/>
            <a:ext cx="609600" cy="4572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4416425" y="1654175"/>
            <a:ext cx="314325" cy="315913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371600" y="2114550"/>
            <a:ext cx="6400800" cy="1314450"/>
          </a:xfrm>
        </p:spPr>
        <p:txBody>
          <a:bodyPr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685800" y="285750"/>
            <a:ext cx="7772400" cy="1314450"/>
          </a:xfrm>
        </p:spPr>
        <p:txBody>
          <a:bodyPr/>
          <a:lstStyle>
            <a:lvl1pPr>
              <a:defRPr sz="4200">
                <a:solidFill>
                  <a:srgbClr val="000000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EC2172-63CF-41CB-8FA2-CF896BAC4AF6}" type="datetimeFigureOut">
              <a:rPr lang="en-US"/>
              <a:pPr>
                <a:defRPr/>
              </a:pPr>
              <a:t>11/11/24</a:t>
            </a:fld>
            <a:endParaRPr lang="en-US"/>
          </a:p>
        </p:txBody>
      </p:sp>
      <p:sp>
        <p:nvSpPr>
          <p:cNvPr id="16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4343400" y="1649413"/>
            <a:ext cx="457200" cy="331787"/>
          </a:xfrm>
        </p:spPr>
        <p:txBody>
          <a:bodyPr/>
          <a:lstStyle>
            <a:lvl1pPr>
              <a:defRPr smtClean="0"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pPr>
              <a:defRPr/>
            </a:pPr>
            <a:fld id="{70842A3B-15C4-495D-B250-83E54EBD3DF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endParaRPr/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9DE635F-4792-44F4-999D-A104BC6B40CD}" type="datetimeFigureOut">
              <a:rPr lang="en-US"/>
              <a:pPr>
                <a:defRPr/>
              </a:pPr>
              <a:t>11/11/24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0425797-9FD8-4391-A577-7528E2A5573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 noChangeArrowheads="1"/>
          </p:cNvSpPr>
          <p:nvPr/>
        </p:nvSpPr>
        <p:spPr bwMode="white">
          <a:xfrm>
            <a:off x="0" y="5029200"/>
            <a:ext cx="9144000" cy="114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5" name="Rectangle 7"/>
          <p:cNvSpPr>
            <a:spLocks noChangeArrowheads="1"/>
          </p:cNvSpPr>
          <p:nvPr/>
        </p:nvSpPr>
        <p:spPr bwMode="white">
          <a:xfrm>
            <a:off x="7010400" y="0"/>
            <a:ext cx="21336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6" name="Rectangle 8"/>
          <p:cNvSpPr>
            <a:spLocks noChangeArrowheads="1"/>
          </p:cNvSpPr>
          <p:nvPr/>
        </p:nvSpPr>
        <p:spPr bwMode="white">
          <a:xfrm>
            <a:off x="0" y="0"/>
            <a:ext cx="9144000" cy="11588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7" name="Rectangle 9"/>
          <p:cNvSpPr>
            <a:spLocks noChangeArrowheads="1"/>
          </p:cNvSpPr>
          <p:nvPr/>
        </p:nvSpPr>
        <p:spPr bwMode="white">
          <a:xfrm>
            <a:off x="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146050" y="4794250"/>
            <a:ext cx="8832850" cy="231775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9" name="Rectangle 11"/>
          <p:cNvSpPr>
            <a:spLocks noChangeArrowheads="1"/>
          </p:cNvSpPr>
          <p:nvPr/>
        </p:nvSpPr>
        <p:spPr bwMode="auto">
          <a:xfrm>
            <a:off x="152400" y="115888"/>
            <a:ext cx="8832850" cy="4911725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cs typeface="+mn-cs"/>
            </a:endParaRPr>
          </a:p>
        </p:txBody>
      </p:sp>
      <p:sp>
        <p:nvSpPr>
          <p:cNvPr id="10" name="Straight Connector 12"/>
          <p:cNvSpPr>
            <a:spLocks noChangeShapeType="1"/>
          </p:cNvSpPr>
          <p:nvPr/>
        </p:nvSpPr>
        <p:spPr bwMode="auto">
          <a:xfrm rot="5400000">
            <a:off x="4801394" y="2458244"/>
            <a:ext cx="4684712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1" name="Oval 13"/>
          <p:cNvSpPr/>
          <p:nvPr/>
        </p:nvSpPr>
        <p:spPr>
          <a:xfrm>
            <a:off x="6838950" y="2193925"/>
            <a:ext cx="609600" cy="4572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2" name="Oval 14"/>
          <p:cNvSpPr/>
          <p:nvPr/>
        </p:nvSpPr>
        <p:spPr>
          <a:xfrm>
            <a:off x="6983413" y="2265363"/>
            <a:ext cx="322262" cy="315912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228600"/>
            <a:ext cx="6553200" cy="4366025"/>
          </a:xfrm>
        </p:spPr>
        <p:txBody>
          <a:bodyPr vert="eaVert"/>
          <a:lstStyle/>
          <a:p>
            <a:pPr lvl="0"/>
            <a:endParaRPr/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91400" y="228601"/>
            <a:ext cx="1447800" cy="4388644"/>
          </a:xfrm>
        </p:spPr>
        <p:txBody>
          <a:bodyPr vert="eaVert"/>
          <a:lstStyle/>
          <a:p>
            <a:endParaRPr lang="en-US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6924675" y="2265363"/>
            <a:ext cx="439738" cy="330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0BB58BE-2172-4AA8-9C85-09D2424D219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849009F-4358-4699-A479-217B2EB2A8C9}" type="datetimeFigureOut">
              <a:rPr lang="en-US"/>
              <a:pPr>
                <a:defRPr/>
              </a:pPr>
              <a:t>11/11/24</a:t>
            </a:fld>
            <a:endParaRPr lang="en-US"/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301752" y="1145286"/>
            <a:ext cx="8503920" cy="3429000"/>
          </a:xfrm>
        </p:spPr>
        <p:txBody>
          <a:bodyPr/>
          <a:lstStyle/>
          <a:p>
            <a:pPr lvl="0"/>
            <a:endParaRPr/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FE49269-4269-4BB9-8330-2A0DC75EC565}" type="datetimeFigureOut">
              <a:rPr lang="en-US"/>
              <a:pPr>
                <a:defRPr/>
              </a:pPr>
              <a:t>11/11/24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362450" y="769938"/>
            <a:ext cx="457200" cy="330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0477DBB-C2C8-45D9-9EC6-7C792BA2921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6"/>
          <p:cNvSpPr>
            <a:spLocks noChangeArrowheads="1"/>
          </p:cNvSpPr>
          <p:nvPr/>
        </p:nvSpPr>
        <p:spPr bwMode="white">
          <a:xfrm>
            <a:off x="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5" name="Rectangle 14"/>
          <p:cNvSpPr>
            <a:spLocks noChangeArrowheads="1"/>
          </p:cNvSpPr>
          <p:nvPr/>
        </p:nvSpPr>
        <p:spPr bwMode="white">
          <a:xfrm>
            <a:off x="0" y="5029200"/>
            <a:ext cx="9144000" cy="114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6" name="Rectangle 15"/>
          <p:cNvSpPr>
            <a:spLocks noChangeArrowheads="1"/>
          </p:cNvSpPr>
          <p:nvPr/>
        </p:nvSpPr>
        <p:spPr bwMode="white">
          <a:xfrm>
            <a:off x="0" y="0"/>
            <a:ext cx="9144000" cy="114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7" name="Rectangle 17"/>
          <p:cNvSpPr>
            <a:spLocks noChangeArrowheads="1"/>
          </p:cNvSpPr>
          <p:nvPr/>
        </p:nvSpPr>
        <p:spPr bwMode="white">
          <a:xfrm>
            <a:off x="8991600" y="14288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8" name="Rectangle 18"/>
          <p:cNvSpPr>
            <a:spLocks noChangeArrowheads="1"/>
          </p:cNvSpPr>
          <p:nvPr/>
        </p:nvSpPr>
        <p:spPr bwMode="white">
          <a:xfrm>
            <a:off x="152400" y="1714500"/>
            <a:ext cx="8832850" cy="2286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9" name="Rectangle 11"/>
          <p:cNvSpPr>
            <a:spLocks noChangeArrowheads="1"/>
          </p:cNvSpPr>
          <p:nvPr/>
        </p:nvSpPr>
        <p:spPr bwMode="auto">
          <a:xfrm>
            <a:off x="155575" y="106363"/>
            <a:ext cx="8832850" cy="1604962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0" name="Rectangle 12"/>
          <p:cNvSpPr>
            <a:spLocks noChangeArrowheads="1"/>
          </p:cNvSpPr>
          <p:nvPr/>
        </p:nvSpPr>
        <p:spPr bwMode="auto">
          <a:xfrm>
            <a:off x="146050" y="4794250"/>
            <a:ext cx="8832850" cy="231775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1" name="Rectangle 13"/>
          <p:cNvSpPr>
            <a:spLocks noChangeArrowheads="1"/>
          </p:cNvSpPr>
          <p:nvPr/>
        </p:nvSpPr>
        <p:spPr bwMode="auto">
          <a:xfrm>
            <a:off x="152400" y="114300"/>
            <a:ext cx="8832850" cy="4910138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cs typeface="+mn-cs"/>
            </a:endParaRPr>
          </a:p>
        </p:txBody>
      </p:sp>
      <p:sp>
        <p:nvSpPr>
          <p:cNvPr id="12" name="Straight Connector 7"/>
          <p:cNvSpPr>
            <a:spLocks noChangeShapeType="1"/>
          </p:cNvSpPr>
          <p:nvPr/>
        </p:nvSpPr>
        <p:spPr bwMode="auto">
          <a:xfrm>
            <a:off x="152400" y="1828800"/>
            <a:ext cx="8832850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3" name="Oval 9"/>
          <p:cNvSpPr/>
          <p:nvPr userDrawn="1"/>
        </p:nvSpPr>
        <p:spPr>
          <a:xfrm>
            <a:off x="4267200" y="1585913"/>
            <a:ext cx="609600" cy="4572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4" name="Oval 10"/>
          <p:cNvSpPr/>
          <p:nvPr/>
        </p:nvSpPr>
        <p:spPr>
          <a:xfrm>
            <a:off x="4413250" y="1657350"/>
            <a:ext cx="323850" cy="315913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8426" y="2057400"/>
            <a:ext cx="6480174" cy="1254919"/>
          </a:xfrm>
        </p:spPr>
        <p:txBody>
          <a:bodyPr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00050"/>
            <a:ext cx="7772400" cy="1143000"/>
          </a:xfrm>
        </p:spPr>
        <p:txBody>
          <a:bodyPr/>
          <a:lstStyle>
            <a:lvl1pPr algn="ctr">
              <a:buNone/>
              <a:defRPr sz="4200" b="0" cap="none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6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880E50E-B2F0-4D5A-B749-B051C2A745C7}" type="datetimeFigureOut">
              <a:rPr lang="en-US"/>
              <a:pPr>
                <a:defRPr/>
              </a:pPr>
              <a:t>11/11/24</a:t>
            </a:fld>
            <a:endParaRPr lang="en-US"/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419600" y="1778000"/>
            <a:ext cx="457200" cy="330200"/>
          </a:xfrm>
        </p:spPr>
        <p:txBody>
          <a:bodyPr/>
          <a:lstStyle>
            <a:lvl1pPr>
              <a:defRPr smtClean="0"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pPr>
              <a:defRPr/>
            </a:pPr>
            <a:fld id="{4E41F5A7-DD45-4318-83F1-5B8E56A3FF5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traight Connector 7"/>
          <p:cNvSpPr>
            <a:spLocks noChangeShapeType="1"/>
          </p:cNvSpPr>
          <p:nvPr/>
        </p:nvSpPr>
        <p:spPr bwMode="auto">
          <a:xfrm flipV="1">
            <a:off x="4562475" y="1181100"/>
            <a:ext cx="9525" cy="3614738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171450"/>
            <a:ext cx="8534400" cy="569214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Content Placeholder 9"/>
          <p:cNvSpPr>
            <a:spLocks noGrp="1"/>
          </p:cNvSpPr>
          <p:nvPr>
            <p:ph sz="half" idx="1"/>
          </p:nvPr>
        </p:nvSpPr>
        <p:spPr>
          <a:xfrm>
            <a:off x="301752" y="1028700"/>
            <a:ext cx="4038600" cy="3511296"/>
          </a:xfrm>
        </p:spPr>
        <p:txBody>
          <a:bodyPr/>
          <a:lstStyle>
            <a:lvl1pPr>
              <a:defRPr sz="2500"/>
            </a:lvl1pPr>
          </a:lstStyle>
          <a:p>
            <a:pPr lvl="0"/>
            <a:endParaRPr/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 lang="en-US"/>
          </a:p>
        </p:txBody>
      </p:sp>
      <p:sp>
        <p:nvSpPr>
          <p:cNvPr id="12" name="Content Placeholder 11"/>
          <p:cNvSpPr>
            <a:spLocks noGrp="1"/>
          </p:cNvSpPr>
          <p:nvPr>
            <p:ph sz="half" idx="2"/>
          </p:nvPr>
        </p:nvSpPr>
        <p:spPr>
          <a:xfrm>
            <a:off x="4800600" y="1028700"/>
            <a:ext cx="4038600" cy="3511296"/>
          </a:xfrm>
        </p:spPr>
        <p:txBody>
          <a:bodyPr/>
          <a:lstStyle>
            <a:lvl1pPr>
              <a:defRPr sz="2500"/>
            </a:lvl1pPr>
          </a:lstStyle>
          <a:p>
            <a:pPr lvl="0"/>
            <a:endParaRPr/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 lang="en-US"/>
          </a:p>
        </p:txBody>
      </p:sp>
      <p:sp>
        <p:nvSpPr>
          <p:cNvPr id="6" name="Date Placeholder 4"/>
          <p:cNvSpPr>
            <a:spLocks noGrp="1"/>
          </p:cNvSpPr>
          <p:nvPr>
            <p:ph type="dt" sz="half" idx="10"/>
          </p:nvPr>
        </p:nvSpPr>
        <p:spPr>
          <a:xfrm>
            <a:off x="5791200" y="4806950"/>
            <a:ext cx="3044825" cy="274638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38AF66-A0C4-4DD4-BD08-E6936D43254E}" type="datetimeFigureOut">
              <a:rPr lang="en-US"/>
              <a:pPr>
                <a:defRPr/>
              </a:pPr>
              <a:t>11/11/24</a:t>
            </a:fld>
            <a:endParaRPr lang="en-US"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256815-60C9-4D59-94A7-7F361E9BC7B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traight Connector 9"/>
          <p:cNvSpPr>
            <a:spLocks noChangeShapeType="1"/>
          </p:cNvSpPr>
          <p:nvPr/>
        </p:nvSpPr>
        <p:spPr bwMode="auto">
          <a:xfrm flipV="1">
            <a:off x="4572000" y="1649413"/>
            <a:ext cx="0" cy="3141662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8" name="Rectangle 19"/>
          <p:cNvSpPr>
            <a:spLocks noChangeArrowheads="1"/>
          </p:cNvSpPr>
          <p:nvPr/>
        </p:nvSpPr>
        <p:spPr bwMode="white">
          <a:xfrm>
            <a:off x="0" y="0"/>
            <a:ext cx="9144000" cy="108585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9" name="Rectangle 18"/>
          <p:cNvSpPr>
            <a:spLocks noChangeArrowheads="1"/>
          </p:cNvSpPr>
          <p:nvPr/>
        </p:nvSpPr>
        <p:spPr bwMode="white">
          <a:xfrm>
            <a:off x="0" y="5029200"/>
            <a:ext cx="9144000" cy="114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0" name="Rectangle 20"/>
          <p:cNvSpPr>
            <a:spLocks noChangeArrowheads="1"/>
          </p:cNvSpPr>
          <p:nvPr/>
        </p:nvSpPr>
        <p:spPr bwMode="white">
          <a:xfrm>
            <a:off x="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1" name="Rectangle 21"/>
          <p:cNvSpPr>
            <a:spLocks noChangeArrowheads="1"/>
          </p:cNvSpPr>
          <p:nvPr/>
        </p:nvSpPr>
        <p:spPr bwMode="white">
          <a:xfrm>
            <a:off x="899160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2" name="Rectangle 10"/>
          <p:cNvSpPr/>
          <p:nvPr/>
        </p:nvSpPr>
        <p:spPr>
          <a:xfrm>
            <a:off x="152400" y="1028700"/>
            <a:ext cx="8832850" cy="6858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146050" y="4794250"/>
            <a:ext cx="8832850" cy="2333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4" name="Straight Connector 14"/>
          <p:cNvSpPr>
            <a:spLocks noChangeShapeType="1"/>
          </p:cNvSpPr>
          <p:nvPr/>
        </p:nvSpPr>
        <p:spPr bwMode="auto">
          <a:xfrm>
            <a:off x="152400" y="960438"/>
            <a:ext cx="8832850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5" name="Rectangle 17"/>
          <p:cNvSpPr>
            <a:spLocks noChangeArrowheads="1"/>
          </p:cNvSpPr>
          <p:nvPr/>
        </p:nvSpPr>
        <p:spPr bwMode="auto">
          <a:xfrm>
            <a:off x="152400" y="115888"/>
            <a:ext cx="8832850" cy="4911725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cs typeface="+mn-cs"/>
            </a:endParaRPr>
          </a:p>
        </p:txBody>
      </p:sp>
      <p:sp>
        <p:nvSpPr>
          <p:cNvPr id="16" name="Oval 24"/>
          <p:cNvSpPr/>
          <p:nvPr/>
        </p:nvSpPr>
        <p:spPr>
          <a:xfrm>
            <a:off x="4267200" y="717550"/>
            <a:ext cx="609600" cy="4572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7" name="Oval 26"/>
          <p:cNvSpPr/>
          <p:nvPr/>
        </p:nvSpPr>
        <p:spPr>
          <a:xfrm>
            <a:off x="4402138" y="787400"/>
            <a:ext cx="339725" cy="315913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1752" y="1143000"/>
            <a:ext cx="4040188" cy="549731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lang="en-US" sz="2200" b="1" dirty="0" smtClean="0">
                <a:solidFill>
                  <a:srgbClr val="FFFFFF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791331" y="1143000"/>
            <a:ext cx="4041775" cy="548640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sz="2200" b="1"/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endParaRPr lang="en-US"/>
          </a:p>
        </p:txBody>
      </p:sp>
      <p:sp>
        <p:nvSpPr>
          <p:cNvPr id="24" name="Content Placeholder 23"/>
          <p:cNvSpPr>
            <a:spLocks noGrp="1"/>
          </p:cNvSpPr>
          <p:nvPr>
            <p:ph sz="quarter" idx="2"/>
          </p:nvPr>
        </p:nvSpPr>
        <p:spPr>
          <a:xfrm>
            <a:off x="301752" y="1853537"/>
            <a:ext cx="4041648" cy="2863803"/>
          </a:xfrm>
        </p:spPr>
        <p:txBody>
          <a:bodyPr/>
          <a:lstStyle/>
          <a:p>
            <a:pPr lvl="0"/>
            <a:endParaRPr/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 lang="en-US"/>
          </a:p>
        </p:txBody>
      </p:sp>
      <p:sp>
        <p:nvSpPr>
          <p:cNvPr id="26" name="Content Placeholder 25"/>
          <p:cNvSpPr>
            <a:spLocks noGrp="1"/>
          </p:cNvSpPr>
          <p:nvPr>
            <p:ph sz="quarter" idx="4"/>
          </p:nvPr>
        </p:nvSpPr>
        <p:spPr>
          <a:xfrm>
            <a:off x="4800600" y="1853537"/>
            <a:ext cx="4038600" cy="2866644"/>
          </a:xfrm>
        </p:spPr>
        <p:txBody>
          <a:bodyPr/>
          <a:lstStyle/>
          <a:p>
            <a:pPr lvl="0"/>
            <a:endParaRPr/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 lang="en-US"/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endParaRPr lang="en-US"/>
          </a:p>
        </p:txBody>
      </p:sp>
      <p:sp>
        <p:nvSpPr>
          <p:cNvPr id="18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380D5F9-7A93-4498-9A84-5F288CC14DA6}" type="datetimeFigureOut">
              <a:rPr lang="en-US"/>
              <a:pPr>
                <a:defRPr/>
              </a:pPr>
              <a:t>11/11/24</a:t>
            </a:fld>
            <a:endParaRPr lang="en-US"/>
          </a:p>
        </p:txBody>
      </p:sp>
      <p:sp>
        <p:nvSpPr>
          <p:cNvPr id="19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4800" y="4806950"/>
            <a:ext cx="3581400" cy="274638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4343400" y="781050"/>
            <a:ext cx="457200" cy="331788"/>
          </a:xfrm>
        </p:spPr>
        <p:txBody>
          <a:bodyPr/>
          <a:lstStyle>
            <a:lvl1pPr algn="ctr">
              <a:defRPr smtClean="0"/>
            </a:lvl1pPr>
          </a:lstStyle>
          <a:p>
            <a:pPr>
              <a:defRPr/>
            </a:pPr>
            <a:fld id="{7ECDEAD1-BEEE-4AD0-9B9D-8EB5F083FE1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F1242B-74C7-4CEC-95F1-7A0FBBB6B72F}" type="datetimeFigureOut">
              <a:rPr lang="en-US"/>
              <a:pPr>
                <a:defRPr/>
              </a:pPr>
              <a:t>11/11/24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343400" y="776288"/>
            <a:ext cx="457200" cy="331787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0387C0-D2C1-42EB-8D45-A54C393C3D5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ChangeArrowheads="1"/>
          </p:cNvSpPr>
          <p:nvPr/>
        </p:nvSpPr>
        <p:spPr bwMode="white">
          <a:xfrm>
            <a:off x="0" y="5029200"/>
            <a:ext cx="9144000" cy="114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3" name="Rectangle 7"/>
          <p:cNvSpPr>
            <a:spLocks noChangeArrowheads="1"/>
          </p:cNvSpPr>
          <p:nvPr/>
        </p:nvSpPr>
        <p:spPr bwMode="white">
          <a:xfrm>
            <a:off x="0" y="0"/>
            <a:ext cx="9144000" cy="11588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4" name="Rectangle 9"/>
          <p:cNvSpPr>
            <a:spLocks noChangeArrowheads="1"/>
          </p:cNvSpPr>
          <p:nvPr/>
        </p:nvSpPr>
        <p:spPr bwMode="white">
          <a:xfrm>
            <a:off x="899160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5" name="Rectangle 8"/>
          <p:cNvSpPr>
            <a:spLocks noChangeArrowheads="1"/>
          </p:cNvSpPr>
          <p:nvPr/>
        </p:nvSpPr>
        <p:spPr bwMode="white">
          <a:xfrm>
            <a:off x="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146050" y="4794250"/>
            <a:ext cx="8832850" cy="231775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152400" y="119063"/>
            <a:ext cx="8832850" cy="4910137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cs typeface="+mn-cs"/>
            </a:endParaRPr>
          </a:p>
        </p:txBody>
      </p:sp>
      <p:sp>
        <p:nvSpPr>
          <p:cNvPr id="8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805FE4F-FD6C-4DED-9318-31F9FF651E80}" type="datetimeFigureOut">
              <a:rPr lang="en-US"/>
              <a:pPr>
                <a:defRPr/>
              </a:pPr>
              <a:t>11/11/24</a:t>
            </a:fld>
            <a:endParaRPr lang="en-US"/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267200" y="4743450"/>
            <a:ext cx="609600" cy="330200"/>
          </a:xfrm>
        </p:spPr>
        <p:txBody>
          <a:bodyPr/>
          <a:lstStyle>
            <a:lvl1pPr>
              <a:defRPr smtClean="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A790638E-965C-41FC-99B2-DE7674121BB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8"/>
          <p:cNvSpPr>
            <a:spLocks noChangeArrowheads="1"/>
          </p:cNvSpPr>
          <p:nvPr/>
        </p:nvSpPr>
        <p:spPr bwMode="auto">
          <a:xfrm>
            <a:off x="152400" y="114300"/>
            <a:ext cx="8832850" cy="228600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6" name="Rectangle 14"/>
          <p:cNvSpPr>
            <a:spLocks noChangeArrowheads="1"/>
          </p:cNvSpPr>
          <p:nvPr/>
        </p:nvSpPr>
        <p:spPr bwMode="white">
          <a:xfrm>
            <a:off x="0" y="5029200"/>
            <a:ext cx="9144000" cy="114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7" name="Rectangle 17"/>
          <p:cNvSpPr>
            <a:spLocks noChangeArrowheads="1"/>
          </p:cNvSpPr>
          <p:nvPr/>
        </p:nvSpPr>
        <p:spPr bwMode="white">
          <a:xfrm>
            <a:off x="899160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8" name="Rectangle 15"/>
          <p:cNvSpPr>
            <a:spLocks noChangeArrowheads="1"/>
          </p:cNvSpPr>
          <p:nvPr/>
        </p:nvSpPr>
        <p:spPr bwMode="white">
          <a:xfrm>
            <a:off x="0" y="0"/>
            <a:ext cx="9144000" cy="889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9" name="Rectangle 16"/>
          <p:cNvSpPr>
            <a:spLocks noChangeArrowheads="1"/>
          </p:cNvSpPr>
          <p:nvPr/>
        </p:nvSpPr>
        <p:spPr bwMode="white">
          <a:xfrm>
            <a:off x="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0" name="Rectangle 12"/>
          <p:cNvSpPr/>
          <p:nvPr/>
        </p:nvSpPr>
        <p:spPr>
          <a:xfrm>
            <a:off x="152400" y="457200"/>
            <a:ext cx="2743200" cy="440055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1" name="Rectangle 7"/>
          <p:cNvSpPr>
            <a:spLocks noChangeArrowheads="1"/>
          </p:cNvSpPr>
          <p:nvPr/>
        </p:nvSpPr>
        <p:spPr bwMode="auto">
          <a:xfrm>
            <a:off x="152400" y="114300"/>
            <a:ext cx="8832850" cy="4910138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cs typeface="+mn-cs"/>
            </a:endParaRPr>
          </a:p>
        </p:txBody>
      </p:sp>
      <p:sp>
        <p:nvSpPr>
          <p:cNvPr id="12" name="Straight Connector 8"/>
          <p:cNvSpPr>
            <a:spLocks noChangeShapeType="1"/>
          </p:cNvSpPr>
          <p:nvPr/>
        </p:nvSpPr>
        <p:spPr bwMode="auto">
          <a:xfrm>
            <a:off x="152400" y="400050"/>
            <a:ext cx="8832850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3" name="Oval 9"/>
          <p:cNvSpPr/>
          <p:nvPr/>
        </p:nvSpPr>
        <p:spPr>
          <a:xfrm>
            <a:off x="1295400" y="171450"/>
            <a:ext cx="609600" cy="4572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4" name="Oval 10"/>
          <p:cNvSpPr/>
          <p:nvPr/>
        </p:nvSpPr>
        <p:spPr>
          <a:xfrm>
            <a:off x="1439863" y="242888"/>
            <a:ext cx="312737" cy="314325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5" name="Rectangle 20"/>
          <p:cNvSpPr>
            <a:spLocks noChangeArrowheads="1"/>
          </p:cNvSpPr>
          <p:nvPr/>
        </p:nvSpPr>
        <p:spPr bwMode="auto">
          <a:xfrm>
            <a:off x="149225" y="4791075"/>
            <a:ext cx="8832850" cy="231775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685800"/>
            <a:ext cx="2362200" cy="742950"/>
          </a:xfrm>
        </p:spPr>
        <p:txBody>
          <a:bodyPr>
            <a:noAutofit/>
          </a:bodyPr>
          <a:lstStyle>
            <a:lvl1pPr algn="l">
              <a:buNone/>
              <a:defRPr sz="2200" b="1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381000" y="1485901"/>
            <a:ext cx="2362200" cy="3108722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1600">
                <a:solidFill>
                  <a:srgbClr val="FFFFFF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endParaRPr lang="en-US"/>
          </a:p>
        </p:txBody>
      </p:sp>
      <p:sp>
        <p:nvSpPr>
          <p:cNvPr id="20" name="Content Placeholder 19"/>
          <p:cNvSpPr>
            <a:spLocks noGrp="1"/>
          </p:cNvSpPr>
          <p:nvPr>
            <p:ph sz="quarter" idx="1"/>
          </p:nvPr>
        </p:nvSpPr>
        <p:spPr>
          <a:xfrm>
            <a:off x="3124200" y="514350"/>
            <a:ext cx="5638800" cy="4057650"/>
          </a:xfrm>
        </p:spPr>
        <p:txBody>
          <a:bodyPr/>
          <a:lstStyle/>
          <a:p>
            <a:pPr lvl="0"/>
            <a:endParaRPr/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 lang="en-US"/>
          </a:p>
        </p:txBody>
      </p:sp>
      <p:sp>
        <p:nvSpPr>
          <p:cNvPr id="16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1390650" y="242888"/>
            <a:ext cx="457200" cy="330200"/>
          </a:xfrm>
        </p:spPr>
        <p:txBody>
          <a:bodyPr/>
          <a:lstStyle>
            <a:lvl1pPr>
              <a:defRPr smtClean="0"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pPr>
              <a:defRPr/>
            </a:pPr>
            <a:fld id="{52CCDDF8-4C45-4E39-94BF-9841EB11C65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7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C2AC88A-FD61-47AD-A71F-DAE36EB475D6}" type="datetimeFigureOut">
              <a:rPr lang="en-US"/>
              <a:pPr>
                <a:defRPr/>
              </a:pPr>
              <a:t>11/11/24</a:t>
            </a:fld>
            <a:endParaRPr lang="en-US"/>
          </a:p>
        </p:txBody>
      </p:sp>
      <p:sp>
        <p:nvSpPr>
          <p:cNvPr id="18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301625" y="4808538"/>
            <a:ext cx="3382963" cy="274637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traight Connector 20"/>
          <p:cNvSpPr>
            <a:spLocks noChangeShapeType="1"/>
          </p:cNvSpPr>
          <p:nvPr/>
        </p:nvSpPr>
        <p:spPr bwMode="auto">
          <a:xfrm>
            <a:off x="152400" y="400050"/>
            <a:ext cx="8832850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6" name="Rectangle 18"/>
          <p:cNvSpPr>
            <a:spLocks noChangeArrowheads="1"/>
          </p:cNvSpPr>
          <p:nvPr/>
        </p:nvSpPr>
        <p:spPr bwMode="white">
          <a:xfrm>
            <a:off x="0" y="5029200"/>
            <a:ext cx="9144000" cy="114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7" name="Rectangle 15"/>
          <p:cNvSpPr>
            <a:spLocks noChangeArrowheads="1"/>
          </p:cNvSpPr>
          <p:nvPr/>
        </p:nvSpPr>
        <p:spPr bwMode="white">
          <a:xfrm>
            <a:off x="899160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8" name="Rectangle 16"/>
          <p:cNvSpPr>
            <a:spLocks noChangeArrowheads="1"/>
          </p:cNvSpPr>
          <p:nvPr/>
        </p:nvSpPr>
        <p:spPr bwMode="white">
          <a:xfrm>
            <a:off x="0" y="0"/>
            <a:ext cx="9144000" cy="114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9" name="Rectangle 17"/>
          <p:cNvSpPr>
            <a:spLocks noChangeArrowheads="1"/>
          </p:cNvSpPr>
          <p:nvPr/>
        </p:nvSpPr>
        <p:spPr bwMode="white">
          <a:xfrm>
            <a:off x="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cs typeface="+mn-cs"/>
            </a:endParaRPr>
          </a:p>
        </p:txBody>
      </p:sp>
      <p:sp>
        <p:nvSpPr>
          <p:cNvPr id="10" name="Rectangle 19"/>
          <p:cNvSpPr>
            <a:spLocks noChangeArrowheads="1"/>
          </p:cNvSpPr>
          <p:nvPr/>
        </p:nvSpPr>
        <p:spPr bwMode="auto">
          <a:xfrm>
            <a:off x="152400" y="114300"/>
            <a:ext cx="8832850" cy="22701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1" name="Rectangle 7"/>
          <p:cNvSpPr/>
          <p:nvPr/>
        </p:nvSpPr>
        <p:spPr>
          <a:xfrm>
            <a:off x="152400" y="457200"/>
            <a:ext cx="2743200" cy="440055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2" name="Rectangle 14"/>
          <p:cNvSpPr>
            <a:spLocks noChangeArrowheads="1"/>
          </p:cNvSpPr>
          <p:nvPr/>
        </p:nvSpPr>
        <p:spPr bwMode="auto">
          <a:xfrm>
            <a:off x="152400" y="115888"/>
            <a:ext cx="8832850" cy="4911725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cs typeface="+mn-cs"/>
            </a:endParaRPr>
          </a:p>
        </p:txBody>
      </p:sp>
      <p:sp>
        <p:nvSpPr>
          <p:cNvPr id="13" name="Oval 11"/>
          <p:cNvSpPr/>
          <p:nvPr/>
        </p:nvSpPr>
        <p:spPr>
          <a:xfrm>
            <a:off x="1295400" y="171450"/>
            <a:ext cx="609600" cy="4572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4" name="Oval 12"/>
          <p:cNvSpPr/>
          <p:nvPr/>
        </p:nvSpPr>
        <p:spPr>
          <a:xfrm>
            <a:off x="1454150" y="242888"/>
            <a:ext cx="314325" cy="314325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5" name="Rectangle 21"/>
          <p:cNvSpPr>
            <a:spLocks noChangeArrowheads="1"/>
          </p:cNvSpPr>
          <p:nvPr/>
        </p:nvSpPr>
        <p:spPr bwMode="auto">
          <a:xfrm>
            <a:off x="149225" y="4791075"/>
            <a:ext cx="8832850" cy="231775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00375" y="3771900"/>
            <a:ext cx="5867400" cy="914400"/>
          </a:xfrm>
        </p:spPr>
        <p:txBody>
          <a:bodyPr anchor="t">
            <a:noAutofit/>
          </a:bodyPr>
          <a:lstStyle>
            <a:lvl1pPr algn="l">
              <a:buNone/>
              <a:defRPr sz="2400" b="1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000375" y="457200"/>
            <a:ext cx="5867400" cy="3200400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00" y="742950"/>
            <a:ext cx="2438400" cy="3943350"/>
          </a:xfrm>
        </p:spPr>
        <p:txBody>
          <a:bodyPr/>
          <a:lstStyle>
            <a:lvl1pPr marL="0" indent="0">
              <a:spcAft>
                <a:spcPts val="1000"/>
              </a:spcAft>
              <a:buFontTx/>
              <a:buNone/>
              <a:defRPr sz="1600">
                <a:solidFill>
                  <a:srgbClr val="FFFFFF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endParaRPr lang="en-US"/>
          </a:p>
        </p:txBody>
      </p:sp>
      <p:sp>
        <p:nvSpPr>
          <p:cNvPr id="16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1371600" y="338138"/>
            <a:ext cx="457200" cy="331787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F00163D-C4F9-41A2-A84E-E49CB96BC96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7" name="Date Placeholder 4"/>
          <p:cNvSpPr>
            <a:spLocks noGrp="1"/>
          </p:cNvSpPr>
          <p:nvPr>
            <p:ph type="dt" sz="half" idx="11"/>
          </p:nvPr>
        </p:nvSpPr>
        <p:spPr>
          <a:xfrm>
            <a:off x="5788025" y="4803775"/>
            <a:ext cx="3044825" cy="274638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DD00160-9B23-455A-B664-68DA2CE0F06F}" type="datetimeFigureOut">
              <a:rPr lang="en-US"/>
              <a:pPr>
                <a:defRPr/>
              </a:pPr>
              <a:t>11/11/24</a:t>
            </a:fld>
            <a:endParaRPr lang="en-US" dirty="0"/>
          </a:p>
        </p:txBody>
      </p:sp>
      <p:sp>
        <p:nvSpPr>
          <p:cNvPr id="18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301625" y="4808538"/>
            <a:ext cx="3584575" cy="274637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5029200"/>
            <a:ext cx="9144000" cy="114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1044575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899160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49225" y="4791075"/>
            <a:ext cx="8832850" cy="231775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5791200" y="4803775"/>
            <a:ext cx="3044825" cy="274638"/>
          </a:xfrm>
          <a:prstGeom prst="rect">
            <a:avLst/>
          </a:prstGeom>
        </p:spPr>
        <p:txBody>
          <a:bodyPr vert="horz"/>
          <a:lstStyle>
            <a:lvl1pPr algn="r" eaLnBrk="1" fontAlgn="auto" latinLnBrk="0" hangingPunct="1">
              <a:spcBef>
                <a:spcPts val="0"/>
              </a:spcBef>
              <a:spcAft>
                <a:spcPts val="0"/>
              </a:spcAft>
              <a:defRPr kumimoji="0" sz="1400" smtClean="0">
                <a:solidFill>
                  <a:srgbClr val="FFFFFF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A850116C-1AF4-40E9-B87F-C7EBE6F05DBD}" type="datetimeFigureOut">
              <a:rPr lang="en-US"/>
              <a:pPr>
                <a:defRPr/>
              </a:pPr>
              <a:t>11/11/24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04800" y="4808538"/>
            <a:ext cx="3581400" cy="274637"/>
          </a:xfrm>
          <a:prstGeom prst="rect">
            <a:avLst/>
          </a:prstGeom>
        </p:spPr>
        <p:txBody>
          <a:bodyPr vert="horz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200" dirty="0">
                <a:solidFill>
                  <a:srgbClr val="FFFFFF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52400" y="115888"/>
            <a:ext cx="8832850" cy="4911725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cs typeface="+mn-cs"/>
            </a:endParaRPr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152400" y="957263"/>
            <a:ext cx="8832850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4267200" y="717550"/>
            <a:ext cx="609600" cy="4572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4411663" y="795338"/>
            <a:ext cx="325437" cy="315912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4316413" y="796925"/>
            <a:ext cx="482600" cy="330200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>
            <a:lvl1pPr algn="ctr" eaLnBrk="1" fontAlgn="auto" latinLnBrk="0" hangingPunct="1">
              <a:spcBef>
                <a:spcPts val="0"/>
              </a:spcBef>
              <a:spcAft>
                <a:spcPts val="0"/>
              </a:spcAft>
              <a:defRPr kumimoji="0" sz="1600" smtClean="0">
                <a:solidFill>
                  <a:schemeClr val="accent3">
                    <a:shade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C7E498E2-A9D9-4283-81A2-321EF554548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38" name="Title Placeholder 21"/>
          <p:cNvSpPr>
            <a:spLocks noGrp="1"/>
          </p:cNvSpPr>
          <p:nvPr>
            <p:ph type="title"/>
          </p:nvPr>
        </p:nvSpPr>
        <p:spPr bwMode="auto">
          <a:xfrm>
            <a:off x="301625" y="171450"/>
            <a:ext cx="8534400" cy="569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39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304800" y="1174750"/>
            <a:ext cx="8534400" cy="3449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3300" kern="1200">
          <a:solidFill>
            <a:srgbClr val="7B9899"/>
          </a:solidFill>
          <a:latin typeface="Calibri"/>
          <a:ea typeface="+mj-ea"/>
          <a:cs typeface="Calibri"/>
        </a:defRPr>
      </a:lvl1pPr>
      <a:lvl2pPr algn="ctr" rtl="0" fontAlgn="base">
        <a:spcBef>
          <a:spcPct val="0"/>
        </a:spcBef>
        <a:spcAft>
          <a:spcPct val="0"/>
        </a:spcAft>
        <a:defRPr sz="3300">
          <a:solidFill>
            <a:srgbClr val="7B9899"/>
          </a:solidFill>
          <a:latin typeface="Calibri" pitchFamily="34" charset="0"/>
          <a:cs typeface="Calibri" pitchFamily="34" charset="0"/>
        </a:defRPr>
      </a:lvl2pPr>
      <a:lvl3pPr algn="ctr" rtl="0" fontAlgn="base">
        <a:spcBef>
          <a:spcPct val="0"/>
        </a:spcBef>
        <a:spcAft>
          <a:spcPct val="0"/>
        </a:spcAft>
        <a:defRPr sz="3300">
          <a:solidFill>
            <a:srgbClr val="7B9899"/>
          </a:solidFill>
          <a:latin typeface="Calibri" pitchFamily="34" charset="0"/>
          <a:cs typeface="Calibri" pitchFamily="34" charset="0"/>
        </a:defRPr>
      </a:lvl3pPr>
      <a:lvl4pPr algn="ctr" rtl="0" fontAlgn="base">
        <a:spcBef>
          <a:spcPct val="0"/>
        </a:spcBef>
        <a:spcAft>
          <a:spcPct val="0"/>
        </a:spcAft>
        <a:defRPr sz="3300">
          <a:solidFill>
            <a:srgbClr val="7B9899"/>
          </a:solidFill>
          <a:latin typeface="Calibri" pitchFamily="34" charset="0"/>
          <a:cs typeface="Calibri" pitchFamily="34" charset="0"/>
        </a:defRPr>
      </a:lvl4pPr>
      <a:lvl5pPr algn="ctr" rtl="0" fontAlgn="base">
        <a:spcBef>
          <a:spcPct val="0"/>
        </a:spcBef>
        <a:spcAft>
          <a:spcPct val="0"/>
        </a:spcAft>
        <a:defRPr sz="3300">
          <a:solidFill>
            <a:srgbClr val="7B9899"/>
          </a:solidFill>
          <a:latin typeface="Calibri" pitchFamily="34" charset="0"/>
          <a:cs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300">
          <a:solidFill>
            <a:srgbClr val="7B9899"/>
          </a:solidFill>
          <a:latin typeface="Calibri" pitchFamily="34" charset="0"/>
          <a:cs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300">
          <a:solidFill>
            <a:srgbClr val="7B9899"/>
          </a:solidFill>
          <a:latin typeface="Calibri" pitchFamily="34" charset="0"/>
          <a:cs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300">
          <a:solidFill>
            <a:srgbClr val="7B9899"/>
          </a:solidFill>
          <a:latin typeface="Calibri" pitchFamily="34" charset="0"/>
          <a:cs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300">
          <a:solidFill>
            <a:srgbClr val="7B9899"/>
          </a:solidFill>
          <a:latin typeface="Calibri" pitchFamily="34" charset="0"/>
          <a:cs typeface="Calibri" pitchFamily="34" charset="0"/>
        </a:defRPr>
      </a:lvl9pPr>
    </p:titleStyle>
    <p:bodyStyle>
      <a:lvl1pPr marL="273050" indent="-273050" algn="l" rtl="0" fontAlgn="base">
        <a:spcBef>
          <a:spcPct val="20000"/>
        </a:spcBef>
        <a:spcAft>
          <a:spcPct val="0"/>
        </a:spcAft>
        <a:buClr>
          <a:schemeClr val="accent1"/>
        </a:buClr>
        <a:buSzPct val="85000"/>
        <a:buFont typeface="Wingdings 2" pitchFamily="18" charset="2"/>
        <a:buChar char=""/>
        <a:defRPr sz="2700" kern="1200">
          <a:solidFill>
            <a:schemeClr val="tx1"/>
          </a:solidFill>
          <a:latin typeface="Calibri"/>
          <a:ea typeface="+mn-ea"/>
          <a:cs typeface="Calibri"/>
        </a:defRPr>
      </a:lvl1pPr>
      <a:lvl2pPr marL="547688" indent="-273050" algn="l" rtl="0" fontAlgn="base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"/>
        <a:defRPr sz="2200" kern="1200">
          <a:solidFill>
            <a:schemeClr val="tx2"/>
          </a:solidFill>
          <a:latin typeface="Calibri"/>
          <a:ea typeface="+mn-ea"/>
          <a:cs typeface="Calibri"/>
        </a:defRPr>
      </a:lvl2pPr>
      <a:lvl3pPr marL="822325" indent="-228600" algn="l" rtl="0" fontAlgn="base">
        <a:spcBef>
          <a:spcPct val="20000"/>
        </a:spcBef>
        <a:spcAft>
          <a:spcPct val="0"/>
        </a:spcAft>
        <a:buClr>
          <a:srgbClr val="8CADAE"/>
        </a:buClr>
        <a:buSzPct val="75000"/>
        <a:buFont typeface="Wingdings 2" pitchFamily="18" charset="2"/>
        <a:buChar char=""/>
        <a:defRPr sz="2000" kern="1200">
          <a:solidFill>
            <a:schemeClr val="tx1"/>
          </a:solidFill>
          <a:latin typeface="Calibri"/>
          <a:ea typeface="+mn-ea"/>
          <a:cs typeface="Calibri"/>
        </a:defRPr>
      </a:lvl3pPr>
      <a:lvl4pPr marL="1096963" indent="-228600" algn="l" rtl="0" fontAlgn="base">
        <a:spcBef>
          <a:spcPct val="20000"/>
        </a:spcBef>
        <a:spcAft>
          <a:spcPct val="0"/>
        </a:spcAft>
        <a:buClr>
          <a:srgbClr val="8C7B70"/>
        </a:buClr>
        <a:buSzPct val="70000"/>
        <a:buFont typeface="Wingdings" pitchFamily="2" charset="2"/>
        <a:buChar char=""/>
        <a:defRPr sz="2000" kern="1200">
          <a:solidFill>
            <a:schemeClr val="tx2"/>
          </a:solidFill>
          <a:latin typeface="Calibri"/>
          <a:ea typeface="+mn-ea"/>
          <a:cs typeface="Calibri"/>
        </a:defRPr>
      </a:lvl4pPr>
      <a:lvl5pPr marL="1371600" indent="-228600" algn="l" rtl="0" fontAlgn="base">
        <a:spcBef>
          <a:spcPct val="20000"/>
        </a:spcBef>
        <a:spcAft>
          <a:spcPct val="0"/>
        </a:spcAft>
        <a:buClr>
          <a:srgbClr val="8FB08C"/>
        </a:buClr>
        <a:buChar char="•"/>
        <a:defRPr kern="1200">
          <a:solidFill>
            <a:schemeClr val="tx1"/>
          </a:solidFill>
          <a:latin typeface="Calibri"/>
          <a:ea typeface="+mn-ea"/>
          <a:cs typeface="Calibri"/>
        </a:defRPr>
      </a:lvl5pPr>
      <a:lvl6pPr marL="164592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90000"/>
        <a:buChar char="•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rtl="0" eaLnBrk="1" latinLnBrk="0" hangingPunct="1">
        <a:spcBef>
          <a:spcPct val="20000"/>
        </a:spcBef>
        <a:buClr>
          <a:schemeClr val="accent4">
            <a:shade val="75000"/>
          </a:schemeClr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77440" indent="-182880" algn="l" rtl="0" eaLnBrk="1" latinLnBrk="0" hangingPunct="1">
        <a:spcBef>
          <a:spcPct val="20000"/>
        </a:spcBef>
        <a:buClr>
          <a:schemeClr val="accent2">
            <a:shade val="75000"/>
          </a:schemeClr>
        </a:buClr>
        <a:buSzPct val="90000"/>
        <a:buChar char="•"/>
        <a:defRPr kumimoji="0" sz="1400" kern="1200" cap="all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github.com/vdHamer/Photo-Club-Hub" TargetMode="External"/><Relationship Id="rId4" Type="http://schemas.openxmlformats.org/officeDocument/2006/relationships/hyperlink" Target="https://www.google.com/url?sa=t&amp;source=web&amp;rct=j&amp;opi=89978449&amp;url=https://apps.apple.com/us/app/photo-club-hub/id1178324330&amp;ved=2ahUKEwjvgJ7VqaGIAxVlybsIHWblEGUQFnoECA0QAQ&amp;usg=AOvVaw2vMoY8AGxHF1HJeQ3Vu9oq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FCC058-FE8B-3D1B-F95D-D9ECF5606B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jdelijke aanduiding voor inhoud 8">
            <a:extLst>
              <a:ext uri="{FF2B5EF4-FFF2-40B4-BE49-F238E27FC236}">
                <a16:creationId xmlns:a16="http://schemas.microsoft.com/office/drawing/2014/main" id="{D31A6CCF-CB6C-D89A-EB8A-331435E6CEA6}"/>
              </a:ext>
            </a:extLst>
          </p:cNvPr>
          <p:cNvSpPr txBox="1">
            <a:spLocks/>
          </p:cNvSpPr>
          <p:nvPr/>
        </p:nvSpPr>
        <p:spPr bwMode="auto">
          <a:xfrm>
            <a:off x="218367" y="2053674"/>
            <a:ext cx="4192910" cy="269978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273050" indent="-273050">
              <a:spcBef>
                <a:spcPct val="20000"/>
              </a:spcBef>
              <a:buClr>
                <a:schemeClr val="accent1"/>
              </a:buClr>
              <a:buSzPct val="85000"/>
              <a:buFont typeface="Wingdings 2" pitchFamily="18" charset="2"/>
              <a:buChar char=""/>
              <a:defRPr sz="2700">
                <a:latin typeface="Calibri"/>
                <a:cs typeface="Calibri"/>
              </a:defRPr>
            </a:lvl1pPr>
            <a:lvl2pPr marL="547688" indent="-2730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"/>
              <a:defRPr sz="2200">
                <a:solidFill>
                  <a:schemeClr val="tx2"/>
                </a:solidFill>
                <a:latin typeface="Calibri"/>
                <a:cs typeface="Calibri"/>
              </a:defRPr>
            </a:lvl2pPr>
            <a:lvl3pPr marL="822325" indent="-228600">
              <a:spcBef>
                <a:spcPct val="20000"/>
              </a:spcBef>
              <a:buClr>
                <a:srgbClr val="8CADAE"/>
              </a:buClr>
              <a:buSzPct val="75000"/>
              <a:buFont typeface="Wingdings 2" pitchFamily="18" charset="2"/>
              <a:buChar char=""/>
              <a:defRPr sz="2000">
                <a:latin typeface="Calibri"/>
                <a:cs typeface="Calibri"/>
              </a:defRPr>
            </a:lvl3pPr>
            <a:lvl4pPr marL="1096963" indent="-228600">
              <a:spcBef>
                <a:spcPct val="20000"/>
              </a:spcBef>
              <a:buClr>
                <a:srgbClr val="8C7B70"/>
              </a:buClr>
              <a:buSzPct val="70000"/>
              <a:buFont typeface="Wingdings" pitchFamily="2" charset="2"/>
              <a:buChar char=""/>
              <a:defRPr sz="2000">
                <a:solidFill>
                  <a:schemeClr val="tx2"/>
                </a:solidFill>
                <a:latin typeface="Calibri"/>
                <a:cs typeface="Calibri"/>
              </a:defRPr>
            </a:lvl4pPr>
            <a:lvl5pPr marL="1371600" indent="-228600">
              <a:spcBef>
                <a:spcPct val="20000"/>
              </a:spcBef>
              <a:buClr>
                <a:srgbClr val="8FB08C"/>
              </a:buClr>
              <a:buChar char="•"/>
              <a:defRPr>
                <a:latin typeface="Calibri"/>
                <a:cs typeface="Calibri"/>
              </a:defRPr>
            </a:lvl5pPr>
            <a:lvl6pPr marL="1645920" indent="-182880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800">
                <a:latin typeface="+mn-lt"/>
                <a:cs typeface="+mn-cs"/>
              </a:defRPr>
            </a:lvl6pPr>
            <a:lvl7pPr marL="1920240" indent="-182880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90000"/>
              <a:buChar char="•"/>
              <a:defRPr kumimoji="0" sz="1600" baseline="0">
                <a:latin typeface="+mn-lt"/>
                <a:cs typeface="+mn-cs"/>
              </a:defRPr>
            </a:lvl7pPr>
            <a:lvl8pPr marL="2103120" indent="-182880">
              <a:spcBef>
                <a:spcPct val="20000"/>
              </a:spcBef>
              <a:buClr>
                <a:schemeClr val="accent4">
                  <a:shade val="75000"/>
                </a:schemeClr>
              </a:buClr>
              <a:buChar char="•"/>
              <a:defRPr kumimoji="0" sz="1600">
                <a:latin typeface="+mn-lt"/>
                <a:cs typeface="+mn-cs"/>
              </a:defRPr>
            </a:lvl8pPr>
            <a:lvl9pPr marL="2377440" indent="-182880">
              <a:spcBef>
                <a:spcPct val="20000"/>
              </a:spcBef>
              <a:buClr>
                <a:schemeClr val="accent2">
                  <a:shade val="75000"/>
                </a:schemeClr>
              </a:buClr>
              <a:buSzPct val="90000"/>
              <a:buChar char="•"/>
              <a:defRPr kumimoji="0" sz="1400" cap="all" baseline="0">
                <a:latin typeface="+mn-lt"/>
                <a:cs typeface="+mn-cs"/>
              </a:defRPr>
            </a:lvl9pPr>
          </a:lstStyle>
          <a:p>
            <a:pPr marL="222250" indent="-158750">
              <a:spcBef>
                <a:spcPts val="1000"/>
              </a:spcBef>
            </a:pPr>
            <a:r>
              <a:rPr lang="nl-NL" sz="1200" dirty="0">
                <a:solidFill>
                  <a:srgbClr val="D16349"/>
                </a:solidFill>
              </a:rPr>
              <a:t>Club concept </a:t>
            </a:r>
            <a:r>
              <a:rPr lang="nl-NL" sz="1200" dirty="0"/>
              <a:t>staat centraal </a:t>
            </a:r>
            <a:r>
              <a:rPr lang="nl-NL" sz="900" dirty="0"/>
              <a:t>(i.t.t. Squarespace, </a:t>
            </a:r>
            <a:r>
              <a:rPr lang="nl-NL" sz="900" dirty="0" err="1"/>
              <a:t>glass.photo</a:t>
            </a:r>
            <a:r>
              <a:rPr lang="nl-NL" sz="900" dirty="0"/>
              <a:t>, 500px…)</a:t>
            </a:r>
          </a:p>
          <a:p>
            <a:pPr marL="496888" lvl="1" indent="-158750">
              <a:spcBef>
                <a:spcPts val="200"/>
              </a:spcBef>
            </a:pPr>
            <a:r>
              <a:rPr lang="nl-NL" sz="1000" dirty="0">
                <a:solidFill>
                  <a:srgbClr val="C00000"/>
                </a:solidFill>
              </a:rPr>
              <a:t>Geen </a:t>
            </a:r>
            <a:r>
              <a:rPr lang="nl-NL" sz="1000" dirty="0" err="1">
                <a:solidFill>
                  <a:srgbClr val="C00000"/>
                </a:solidFill>
              </a:rPr>
              <a:t>social</a:t>
            </a:r>
            <a:r>
              <a:rPr lang="nl-NL" sz="1000" dirty="0">
                <a:solidFill>
                  <a:srgbClr val="C00000"/>
                </a:solidFill>
              </a:rPr>
              <a:t> media </a:t>
            </a:r>
            <a:r>
              <a:rPr lang="nl-NL" sz="900" dirty="0">
                <a:solidFill>
                  <a:schemeClr val="tx1"/>
                </a:solidFill>
              </a:rPr>
              <a:t>(i.t.t. Flickr, Facebook, Ex-Twitter…)</a:t>
            </a:r>
          </a:p>
          <a:p>
            <a:pPr marL="496888" lvl="1" indent="-158750">
              <a:spcBef>
                <a:spcPts val="200"/>
              </a:spcBef>
            </a:pPr>
            <a:r>
              <a:rPr lang="nl-NL" sz="1000" dirty="0">
                <a:solidFill>
                  <a:srgbClr val="C00000"/>
                </a:solidFill>
              </a:rPr>
              <a:t>Centrale</a:t>
            </a:r>
            <a:r>
              <a:rPr lang="nl-NL" sz="1000" dirty="0">
                <a:solidFill>
                  <a:schemeClr val="tx1"/>
                </a:solidFill>
              </a:rPr>
              <a:t> ingang naar geselecteerd werk van b.v. 100+ clubs</a:t>
            </a:r>
          </a:p>
          <a:p>
            <a:pPr marL="496888" lvl="1" indent="-158750">
              <a:spcBef>
                <a:spcPts val="200"/>
              </a:spcBef>
            </a:pPr>
            <a:r>
              <a:rPr lang="nl-NL" sz="1000" dirty="0">
                <a:solidFill>
                  <a:srgbClr val="C00000"/>
                </a:solidFill>
              </a:rPr>
              <a:t>Niet</a:t>
            </a:r>
            <a:r>
              <a:rPr lang="nl-NL" sz="1000" dirty="0">
                <a:solidFill>
                  <a:schemeClr val="tx1"/>
                </a:solidFill>
              </a:rPr>
              <a:t> beperkt tot Fotobond of zelfs Nederland (tweetalig)</a:t>
            </a:r>
          </a:p>
          <a:p>
            <a:pPr marL="222250" indent="-158750">
              <a:spcBef>
                <a:spcPts val="1000"/>
              </a:spcBef>
            </a:pPr>
            <a:r>
              <a:rPr lang="nl-NL" sz="1200" dirty="0">
                <a:solidFill>
                  <a:srgbClr val="D16349"/>
                </a:solidFill>
              </a:rPr>
              <a:t>Ook website</a:t>
            </a:r>
            <a:r>
              <a:rPr lang="nl-NL" sz="1200" dirty="0"/>
              <a:t> </a:t>
            </a:r>
            <a:r>
              <a:rPr lang="nl-NL" sz="1200" dirty="0">
                <a:solidFill>
                  <a:srgbClr val="D16349"/>
                </a:solidFill>
              </a:rPr>
              <a:t>integratie</a:t>
            </a:r>
          </a:p>
          <a:p>
            <a:pPr marL="496888" lvl="1" indent="-158750">
              <a:spcBef>
                <a:spcPts val="200"/>
              </a:spcBef>
            </a:pPr>
            <a:r>
              <a:rPr lang="nl-NL" sz="1000" dirty="0">
                <a:solidFill>
                  <a:schemeClr val="tx1"/>
                </a:solidFill>
              </a:rPr>
              <a:t>Zusterapp genereert HTML pagina’s</a:t>
            </a:r>
          </a:p>
          <a:p>
            <a:pPr marL="222250" indent="-158750">
              <a:spcBef>
                <a:spcPts val="1000"/>
              </a:spcBef>
            </a:pPr>
            <a:r>
              <a:rPr lang="nl-NL" sz="1200" dirty="0">
                <a:solidFill>
                  <a:srgbClr val="D16349"/>
                </a:solidFill>
              </a:rPr>
              <a:t>Onderhoud gegevens: </a:t>
            </a:r>
            <a:r>
              <a:rPr lang="nl-NL" sz="1200" dirty="0"/>
              <a:t>clubs beheren eigen lijsten </a:t>
            </a:r>
            <a:r>
              <a:rPr lang="nl-NL" sz="900" dirty="0"/>
              <a:t>(dus decentraal)</a:t>
            </a:r>
          </a:p>
          <a:p>
            <a:pPr marL="496888" lvl="1" indent="-158750"/>
            <a:r>
              <a:rPr lang="nl-NL" sz="1000" dirty="0">
                <a:solidFill>
                  <a:schemeClr val="tx1"/>
                </a:solidFill>
              </a:rPr>
              <a:t>Gefaseerde deelname: club kan in eigen tempo meedoen</a:t>
            </a:r>
          </a:p>
          <a:p>
            <a:pPr marL="222250" indent="-158750">
              <a:spcBef>
                <a:spcPts val="1000"/>
              </a:spcBef>
            </a:pPr>
            <a:r>
              <a:rPr lang="nl-NL" sz="1200" dirty="0">
                <a:solidFill>
                  <a:srgbClr val="D16349"/>
                </a:solidFill>
              </a:rPr>
              <a:t>Onderhoud software:</a:t>
            </a:r>
            <a:r>
              <a:rPr lang="nl-NL" sz="1200" dirty="0"/>
              <a:t> samenwerking via </a:t>
            </a:r>
            <a:r>
              <a:rPr lang="nl-NL" sz="1200" dirty="0" err="1"/>
              <a:t>github.com</a:t>
            </a:r>
            <a:r>
              <a:rPr lang="nl-NL" sz="1200" dirty="0"/>
              <a:t>/</a:t>
            </a:r>
            <a:r>
              <a:rPr lang="nl-NL" sz="1200" dirty="0" err="1"/>
              <a:t>vdhamer</a:t>
            </a:r>
            <a:endParaRPr lang="nl-NL" sz="1200" dirty="0"/>
          </a:p>
          <a:p>
            <a:pPr marL="496888" lvl="1" indent="-158750"/>
            <a:r>
              <a:rPr lang="nl-NL" sz="1000" dirty="0">
                <a:solidFill>
                  <a:srgbClr val="D16349"/>
                </a:solidFill>
              </a:rPr>
              <a:t>Gratis:</a:t>
            </a:r>
            <a:r>
              <a:rPr lang="nl-NL" sz="1000" dirty="0"/>
              <a:t> </a:t>
            </a:r>
            <a:r>
              <a:rPr lang="nl-NL" sz="1000" dirty="0">
                <a:solidFill>
                  <a:schemeClr val="tx1"/>
                </a:solidFill>
              </a:rPr>
              <a:t>geen drempel om het te gebruiken</a:t>
            </a:r>
          </a:p>
          <a:p>
            <a:pPr marL="496888" lvl="1" indent="-158750"/>
            <a:r>
              <a:rPr lang="nl-NL" sz="1000" dirty="0">
                <a:solidFill>
                  <a:srgbClr val="D16349"/>
                </a:solidFill>
              </a:rPr>
              <a:t>Gratis:</a:t>
            </a:r>
            <a:r>
              <a:rPr lang="nl-NL" sz="1000" dirty="0"/>
              <a:t> </a:t>
            </a:r>
            <a:r>
              <a:rPr lang="nl-NL" sz="1000" dirty="0">
                <a:solidFill>
                  <a:schemeClr val="tx1"/>
                </a:solidFill>
              </a:rPr>
              <a:t>noodzakelijk</a:t>
            </a:r>
            <a:r>
              <a:rPr lang="nl-NL" sz="1000" dirty="0"/>
              <a:t> </a:t>
            </a:r>
            <a:r>
              <a:rPr lang="nl-NL" sz="1000" dirty="0">
                <a:solidFill>
                  <a:schemeClr val="tx1"/>
                </a:solidFill>
              </a:rPr>
              <a:t>voor de vrijwilligers in “open source”</a:t>
            </a:r>
          </a:p>
        </p:txBody>
      </p:sp>
      <p:sp>
        <p:nvSpPr>
          <p:cNvPr id="13315" name="Title 3">
            <a:extLst>
              <a:ext uri="{FF2B5EF4-FFF2-40B4-BE49-F238E27FC236}">
                <a16:creationId xmlns:a16="http://schemas.microsoft.com/office/drawing/2014/main" id="{C638E738-CDDC-3F2D-B917-81D6917E02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ln>
            <a:noFill/>
          </a:ln>
        </p:spPr>
        <p:txBody>
          <a:bodyPr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i="1" dirty="0" err="1"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  <a:cs typeface="Calibri" pitchFamily="34" charset="0"/>
              </a:rPr>
              <a:t>Fotoclub</a:t>
            </a:r>
            <a:r>
              <a:rPr lang="en-US" i="1" dirty="0"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  <a:cs typeface="Calibri" pitchFamily="34" charset="0"/>
              </a:rPr>
              <a:t> Hub </a:t>
            </a:r>
            <a:r>
              <a:rPr lang="en-US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  <a:cs typeface="Calibri" pitchFamily="34" charset="0"/>
              </a:rPr>
              <a:t>a</a:t>
            </a:r>
            <a:r>
              <a:rPr lang="en-US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pp</a:t>
            </a:r>
            <a:br>
              <a:rPr lang="en-US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</a:br>
            <a:r>
              <a:rPr lang="nl-NL" sz="2000" dirty="0"/>
              <a:t>Portfolio’s van leden van fotoclubs</a:t>
            </a:r>
            <a:endParaRPr lang="en-US" dirty="0">
              <a:solidFill>
                <a:schemeClr val="tx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B8FAA22-0171-13E8-3CC8-DAAB52BD2930}"/>
              </a:ext>
            </a:extLst>
          </p:cNvPr>
          <p:cNvSpPr txBox="1"/>
          <p:nvPr/>
        </p:nvSpPr>
        <p:spPr>
          <a:xfrm>
            <a:off x="113732" y="4804012"/>
            <a:ext cx="1885453" cy="221341"/>
          </a:xfrm>
          <a:prstGeom prst="rect">
            <a:avLst/>
          </a:prstGeom>
          <a:noFill/>
        </p:spPr>
        <p:txBody>
          <a:bodyPr wrap="none" lIns="90000" tIns="0" rIns="90000" bIns="0" rtlCol="0" anchor="ctr">
            <a:noAutofit/>
          </a:bodyPr>
          <a:lstStyle/>
          <a:p>
            <a:r>
              <a:rPr lang="en-NL" sz="1100" dirty="0"/>
              <a:t>Peter van den Hamer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8300CF-559E-AAD9-280D-0028DA224C39}"/>
              </a:ext>
            </a:extLst>
          </p:cNvPr>
          <p:cNvSpPr txBox="1"/>
          <p:nvPr/>
        </p:nvSpPr>
        <p:spPr>
          <a:xfrm>
            <a:off x="7258548" y="4804012"/>
            <a:ext cx="1730778" cy="221341"/>
          </a:xfrm>
          <a:prstGeom prst="rect">
            <a:avLst/>
          </a:prstGeom>
          <a:noFill/>
        </p:spPr>
        <p:txBody>
          <a:bodyPr wrap="none" lIns="90000" tIns="0" rIns="90000" bIns="0" rtlCol="0" anchor="ctr">
            <a:noAutofit/>
          </a:bodyPr>
          <a:lstStyle/>
          <a:p>
            <a:pPr algn="r"/>
            <a:r>
              <a:rPr lang="en-NL" sz="1100" dirty="0"/>
              <a:t>11 Nov 24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EE74E2-0042-3C12-DAB0-FFF9562D49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2" r="1922"/>
          <a:stretch/>
        </p:blipFill>
        <p:spPr>
          <a:xfrm>
            <a:off x="4732724" y="2053674"/>
            <a:ext cx="4192910" cy="2699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992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C8C3C2-CC35-81C0-7D96-57AFE1D2AF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C38B29E-7B3A-C4A5-EBAA-870BFC467CA1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Level 3: Portfolio van een clublid bekijken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F340B13-BD61-AF55-D851-774F39C4DD2B}"/>
              </a:ext>
            </a:extLst>
          </p:cNvPr>
          <p:cNvGrpSpPr/>
          <p:nvPr/>
        </p:nvGrpSpPr>
        <p:grpSpPr>
          <a:xfrm>
            <a:off x="197079" y="559028"/>
            <a:ext cx="2144648" cy="4111672"/>
            <a:chOff x="914071" y="515914"/>
            <a:chExt cx="2144648" cy="4111672"/>
          </a:xfrm>
        </p:grpSpPr>
        <p:pic>
          <p:nvPicPr>
            <p:cNvPr id="3" name="Picture 2" descr="A cell phone with a window&#10;&#10;Description automatically generated">
              <a:extLst>
                <a:ext uri="{FF2B5EF4-FFF2-40B4-BE49-F238E27FC236}">
                  <a16:creationId xmlns:a16="http://schemas.microsoft.com/office/drawing/2014/main" id="{7ED64D11-66BA-A4D8-6737-BE112C58635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60" t="5661" r="-960" b="5981"/>
            <a:stretch/>
          </p:blipFill>
          <p:spPr>
            <a:xfrm>
              <a:off x="914071" y="515914"/>
              <a:ext cx="2144648" cy="4111672"/>
            </a:xfrm>
            <a:prstGeom prst="rect">
              <a:avLst/>
            </a:prstGeom>
          </p:spPr>
        </p:pic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503AAD7E-DF92-3BE6-2452-B65547C52231}"/>
                </a:ext>
              </a:extLst>
            </p:cNvPr>
            <p:cNvSpPr/>
            <p:nvPr/>
          </p:nvSpPr>
          <p:spPr>
            <a:xfrm>
              <a:off x="2077900" y="1059975"/>
              <a:ext cx="832514" cy="313899"/>
            </a:xfrm>
            <a:prstGeom prst="ellipse">
              <a:avLst/>
            </a:prstGeom>
            <a:noFill/>
            <a:ln cmpd="sng">
              <a:solidFill>
                <a:srgbClr val="FFC000"/>
              </a:solidFill>
              <a:prstDash val="sysDot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  <a:effectLst>
              <a:glow rad="63500">
                <a:schemeClr val="accent6">
                  <a:satMod val="175000"/>
                  <a:alpha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2D58CFCD-54C3-5B7B-043E-AD6E8ED2C3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2752" y="113731"/>
            <a:ext cx="4477920" cy="51435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2EC5201-2520-AC57-6122-90C069679A6B}"/>
              </a:ext>
            </a:extLst>
          </p:cNvPr>
          <p:cNvSpPr txBox="1"/>
          <p:nvPr/>
        </p:nvSpPr>
        <p:spPr>
          <a:xfrm>
            <a:off x="2264074" y="601014"/>
            <a:ext cx="2659949" cy="41537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indent="0">
              <a:spcBef>
                <a:spcPct val="20000"/>
              </a:spcBef>
              <a:buClr>
                <a:schemeClr val="accent1"/>
              </a:buClr>
              <a:buSzPct val="85000"/>
              <a:buFont typeface="Wingdings 2" pitchFamily="18" charset="2"/>
              <a:buNone/>
              <a:defRPr sz="2000">
                <a:latin typeface="Calibri"/>
                <a:cs typeface="Calibri"/>
              </a:defRPr>
            </a:lvl1pPr>
            <a:lvl2pPr marL="547688" indent="-2730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"/>
              <a:defRPr sz="2200">
                <a:solidFill>
                  <a:schemeClr val="tx2"/>
                </a:solidFill>
                <a:latin typeface="Calibri"/>
                <a:cs typeface="Calibri"/>
              </a:defRPr>
            </a:lvl2pPr>
            <a:lvl3pPr marL="822325" indent="-228600">
              <a:spcBef>
                <a:spcPct val="20000"/>
              </a:spcBef>
              <a:buClr>
                <a:srgbClr val="8CADAE"/>
              </a:buClr>
              <a:buSzPct val="75000"/>
              <a:buFont typeface="Wingdings 2" pitchFamily="18" charset="2"/>
              <a:buChar char=""/>
              <a:defRPr sz="2000">
                <a:latin typeface="Calibri"/>
                <a:cs typeface="Calibri"/>
              </a:defRPr>
            </a:lvl3pPr>
            <a:lvl4pPr marL="1096963" indent="-228600">
              <a:spcBef>
                <a:spcPct val="20000"/>
              </a:spcBef>
              <a:buClr>
                <a:srgbClr val="8C7B70"/>
              </a:buClr>
              <a:buSzPct val="70000"/>
              <a:buFont typeface="Wingdings" pitchFamily="2" charset="2"/>
              <a:buChar char=""/>
              <a:defRPr sz="2000">
                <a:solidFill>
                  <a:schemeClr val="tx2"/>
                </a:solidFill>
                <a:latin typeface="Calibri"/>
                <a:cs typeface="Calibri"/>
              </a:defRPr>
            </a:lvl4pPr>
            <a:lvl5pPr marL="1371600" indent="-228600">
              <a:spcBef>
                <a:spcPct val="20000"/>
              </a:spcBef>
              <a:buClr>
                <a:srgbClr val="8FB08C"/>
              </a:buClr>
              <a:buChar char="•"/>
              <a:defRPr>
                <a:latin typeface="Calibri"/>
                <a:cs typeface="Calibri"/>
              </a:defRPr>
            </a:lvl5pPr>
            <a:lvl6pPr marL="1645920" indent="-182880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800">
                <a:latin typeface="+mn-lt"/>
                <a:cs typeface="+mn-cs"/>
              </a:defRPr>
            </a:lvl6pPr>
            <a:lvl7pPr marL="1920240" indent="-182880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90000"/>
              <a:buChar char="•"/>
              <a:defRPr kumimoji="0" sz="1600" baseline="0">
                <a:latin typeface="+mn-lt"/>
                <a:cs typeface="+mn-cs"/>
              </a:defRPr>
            </a:lvl7pPr>
            <a:lvl8pPr marL="2103120" indent="-182880">
              <a:spcBef>
                <a:spcPct val="20000"/>
              </a:spcBef>
              <a:buClr>
                <a:schemeClr val="accent4">
                  <a:shade val="75000"/>
                </a:schemeClr>
              </a:buClr>
              <a:buChar char="•"/>
              <a:defRPr kumimoji="0" sz="1600">
                <a:latin typeface="+mn-lt"/>
                <a:cs typeface="+mn-cs"/>
              </a:defRPr>
            </a:lvl8pPr>
            <a:lvl9pPr marL="2377440" indent="-182880">
              <a:spcBef>
                <a:spcPct val="20000"/>
              </a:spcBef>
              <a:buClr>
                <a:schemeClr val="accent2">
                  <a:shade val="75000"/>
                </a:schemeClr>
              </a:buClr>
              <a:buSzPct val="90000"/>
              <a:buChar char="•"/>
              <a:defRPr kumimoji="0" sz="1400" cap="all" baseline="0">
                <a:latin typeface="+mn-lt"/>
                <a:cs typeface="+mn-cs"/>
              </a:defRPr>
            </a:lvl9pPr>
          </a:lstStyle>
          <a:p>
            <a:pPr marL="180975" indent="-180975">
              <a:buFont typeface="Arial" panose="020B0604020202020204" pitchFamily="34" charset="0"/>
              <a:buChar char="•"/>
              <a:tabLst>
                <a:tab pos="131763" algn="l"/>
                <a:tab pos="6176963" algn="r"/>
              </a:tabLst>
            </a:pPr>
            <a:r>
              <a:rPr lang="en-NL" sz="1400" dirty="0"/>
              <a:t>Foto’s staan op club website</a:t>
            </a:r>
          </a:p>
          <a:p>
            <a:pPr marL="177800" indent="-177800">
              <a:buFont typeface="Arial" panose="020B0604020202020204" pitchFamily="34" charset="0"/>
              <a:buChar char="•"/>
              <a:tabLst>
                <a:tab pos="220663" algn="l"/>
                <a:tab pos="6176963" algn="r"/>
              </a:tabLst>
            </a:pPr>
            <a:r>
              <a:rPr lang="en-NL" sz="1400" dirty="0"/>
              <a:t>Portfolio = Lightroom collection per lid. Dit dekt af…</a:t>
            </a:r>
          </a:p>
          <a:p>
            <a:pPr marL="312738" lvl="1" indent="-134938">
              <a:buFont typeface="Arial" panose="020B0604020202020204" pitchFamily="34" charset="0"/>
              <a:buChar char="•"/>
              <a:tabLst>
                <a:tab pos="220663" algn="l"/>
                <a:tab pos="6176963" algn="r"/>
              </a:tabLst>
            </a:pPr>
            <a:r>
              <a:rPr lang="en-NL" sz="1600" dirty="0">
                <a:solidFill>
                  <a:srgbClr val="D16349"/>
                </a:solidFill>
              </a:rPr>
              <a:t>App &amp; site </a:t>
            </a:r>
            <a:r>
              <a:rPr lang="en-NL" sz="1600" dirty="0">
                <a:solidFill>
                  <a:schemeClr val="bg2">
                    <a:lumMod val="75000"/>
                  </a:schemeClr>
                </a:solidFill>
              </a:rPr>
              <a:t>ondersteuning</a:t>
            </a:r>
          </a:p>
          <a:p>
            <a:pPr marL="312738" lvl="1" indent="-134938">
              <a:buFont typeface="Arial" panose="020B0604020202020204" pitchFamily="34" charset="0"/>
              <a:buChar char="•"/>
              <a:tabLst>
                <a:tab pos="220663" algn="l"/>
                <a:tab pos="6176963" algn="r"/>
              </a:tabLst>
            </a:pPr>
            <a:r>
              <a:rPr lang="en-NL" sz="1600" dirty="0">
                <a:solidFill>
                  <a:srgbClr val="D16349"/>
                </a:solidFill>
              </a:rPr>
              <a:t>Navigatie</a:t>
            </a:r>
          </a:p>
          <a:p>
            <a:pPr marL="312738" lvl="1" indent="-134938">
              <a:buFont typeface="Arial" panose="020B0604020202020204" pitchFamily="34" charset="0"/>
              <a:buChar char="•"/>
              <a:tabLst>
                <a:tab pos="220663" algn="l"/>
                <a:tab pos="6176963" algn="r"/>
              </a:tabLst>
            </a:pPr>
            <a:r>
              <a:rPr lang="en-NL" sz="1600" dirty="0">
                <a:solidFill>
                  <a:srgbClr val="D16349"/>
                </a:solidFill>
              </a:rPr>
              <a:t>Afspelen </a:t>
            </a:r>
            <a:r>
              <a:rPr lang="en-NL" sz="1600" dirty="0">
                <a:solidFill>
                  <a:schemeClr val="bg2">
                    <a:lumMod val="75000"/>
                  </a:schemeClr>
                </a:solidFill>
              </a:rPr>
              <a:t>(dia vertoning)</a:t>
            </a:r>
          </a:p>
          <a:p>
            <a:pPr marL="312738" lvl="1" indent="-134938">
              <a:buFont typeface="Arial" panose="020B0604020202020204" pitchFamily="34" charset="0"/>
              <a:buChar char="•"/>
              <a:tabLst>
                <a:tab pos="220663" algn="l"/>
                <a:tab pos="6176963" algn="r"/>
              </a:tabLst>
            </a:pPr>
            <a:r>
              <a:rPr lang="en-NL" sz="1600" dirty="0">
                <a:solidFill>
                  <a:srgbClr val="D16349"/>
                </a:solidFill>
              </a:rPr>
              <a:t>Portrait/landscape </a:t>
            </a:r>
            <a:r>
              <a:rPr lang="en-NL" sz="1600" dirty="0">
                <a:solidFill>
                  <a:schemeClr val="bg2">
                    <a:lumMod val="75000"/>
                  </a:schemeClr>
                </a:solidFill>
              </a:rPr>
              <a:t>mode</a:t>
            </a:r>
          </a:p>
          <a:p>
            <a:pPr marL="312738" lvl="1" indent="-134938">
              <a:buFont typeface="Arial" panose="020B0604020202020204" pitchFamily="34" charset="0"/>
              <a:buChar char="•"/>
              <a:tabLst>
                <a:tab pos="220663" algn="l"/>
                <a:tab pos="6176963" algn="r"/>
              </a:tabLst>
            </a:pPr>
            <a:r>
              <a:rPr lang="en-NL" sz="1600" dirty="0">
                <a:solidFill>
                  <a:schemeClr val="bg2">
                    <a:lumMod val="75000"/>
                  </a:schemeClr>
                </a:solidFill>
              </a:rPr>
              <a:t>Diversiteit </a:t>
            </a:r>
            <a:r>
              <a:rPr lang="en-NL" sz="1600" dirty="0">
                <a:solidFill>
                  <a:srgbClr val="D16349"/>
                </a:solidFill>
              </a:rPr>
              <a:t>browsers</a:t>
            </a:r>
          </a:p>
          <a:p>
            <a:pPr marL="312738" lvl="1" indent="-134938">
              <a:buFont typeface="Arial" panose="020B0604020202020204" pitchFamily="34" charset="0"/>
              <a:buChar char="•"/>
              <a:tabLst>
                <a:tab pos="220663" algn="l"/>
                <a:tab pos="6176963" algn="r"/>
              </a:tabLst>
            </a:pPr>
            <a:r>
              <a:rPr lang="en-NL" sz="1600" dirty="0">
                <a:solidFill>
                  <a:srgbClr val="D16349"/>
                </a:solidFill>
              </a:rPr>
              <a:t>Swipen</a:t>
            </a:r>
            <a:r>
              <a:rPr lang="en-NL" sz="1600" dirty="0">
                <a:solidFill>
                  <a:schemeClr val="bg2">
                    <a:lumMod val="75000"/>
                  </a:schemeClr>
                </a:solidFill>
              </a:rPr>
              <a:t> op touch screen</a:t>
            </a:r>
          </a:p>
          <a:p>
            <a:pPr marL="312738" lvl="1" indent="-134938">
              <a:buFont typeface="Arial" panose="020B0604020202020204" pitchFamily="34" charset="0"/>
              <a:buChar char="•"/>
              <a:tabLst>
                <a:tab pos="220663" algn="l"/>
                <a:tab pos="6176963" algn="r"/>
              </a:tabLst>
            </a:pPr>
            <a:r>
              <a:rPr lang="en-NL" sz="1600" dirty="0">
                <a:solidFill>
                  <a:srgbClr val="D16349"/>
                </a:solidFill>
              </a:rPr>
              <a:t>Copyright</a:t>
            </a:r>
            <a:r>
              <a:rPr lang="en-NL" sz="1600" dirty="0">
                <a:solidFill>
                  <a:schemeClr val="bg2">
                    <a:lumMod val="75000"/>
                  </a:schemeClr>
                </a:solidFill>
              </a:rPr>
              <a:t> plaatsen</a:t>
            </a:r>
          </a:p>
          <a:p>
            <a:pPr marL="312738" lvl="1" indent="-134938">
              <a:buFont typeface="Arial" panose="020B0604020202020204" pitchFamily="34" charset="0"/>
              <a:buChar char="•"/>
              <a:tabLst>
                <a:tab pos="220663" algn="l"/>
                <a:tab pos="6176963" algn="r"/>
              </a:tabLst>
            </a:pPr>
            <a:r>
              <a:rPr lang="en-GB" sz="1600" dirty="0" err="1">
                <a:solidFill>
                  <a:srgbClr val="D16349"/>
                </a:solidFill>
              </a:rPr>
              <a:t>Resolutie</a:t>
            </a:r>
            <a:r>
              <a:rPr lang="en-GB" sz="16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sz="1600" dirty="0" err="1">
                <a:solidFill>
                  <a:schemeClr val="bg2">
                    <a:lumMod val="75000"/>
                  </a:schemeClr>
                </a:solidFill>
              </a:rPr>
              <a:t>terugschalen</a:t>
            </a:r>
            <a:endParaRPr lang="en-NL" sz="1600" dirty="0">
              <a:solidFill>
                <a:schemeClr val="bg2">
                  <a:lumMod val="75000"/>
                </a:schemeClr>
              </a:solidFill>
            </a:endParaRPr>
          </a:p>
          <a:p>
            <a:pPr marL="312738" lvl="1" indent="-134938">
              <a:buFont typeface="Arial" panose="020B0604020202020204" pitchFamily="34" charset="0"/>
              <a:buChar char="•"/>
              <a:tabLst>
                <a:tab pos="220663" algn="l"/>
                <a:tab pos="6176963" algn="r"/>
              </a:tabLst>
            </a:pPr>
            <a:r>
              <a:rPr lang="en-NL" sz="1600" dirty="0">
                <a:solidFill>
                  <a:srgbClr val="D16349"/>
                </a:solidFill>
              </a:rPr>
              <a:t>Volgorde</a:t>
            </a:r>
            <a:r>
              <a:rPr lang="en-NL" sz="1600" dirty="0">
                <a:solidFill>
                  <a:schemeClr val="bg2">
                    <a:lumMod val="75000"/>
                  </a:schemeClr>
                </a:solidFill>
              </a:rPr>
              <a:t> (evt op datum)</a:t>
            </a:r>
          </a:p>
          <a:p>
            <a:pPr marL="312738" lvl="1" indent="-134938">
              <a:buFont typeface="Arial" panose="020B0604020202020204" pitchFamily="34" charset="0"/>
              <a:buChar char="•"/>
              <a:tabLst>
                <a:tab pos="220663" algn="l"/>
                <a:tab pos="6176963" algn="r"/>
              </a:tabLst>
            </a:pPr>
            <a:r>
              <a:rPr lang="en-NL" sz="1600" dirty="0">
                <a:solidFill>
                  <a:srgbClr val="D16349"/>
                </a:solidFill>
              </a:rPr>
              <a:t>Upload</a:t>
            </a:r>
            <a:r>
              <a:rPr lang="en-NL" sz="1600" dirty="0">
                <a:solidFill>
                  <a:schemeClr val="bg2">
                    <a:lumMod val="75000"/>
                  </a:schemeClr>
                </a:solidFill>
              </a:rPr>
              <a:t> naar server (ftp)</a:t>
            </a:r>
          </a:p>
        </p:txBody>
      </p:sp>
    </p:spTree>
    <p:extLst>
      <p:ext uri="{BB962C8B-B14F-4D97-AF65-F5344CB8AC3E}">
        <p14:creationId xmlns:p14="http://schemas.microsoft.com/office/powerpoint/2010/main" val="15593375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03BAB0-144B-7BE2-B5C8-377AE31D53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CF172E-87CB-A680-99B7-2B8F9DC636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/>
              <a:t>FG de Gender</a:t>
            </a: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2E531E9A-9F56-D908-9B13-4B256C9EC354}"/>
              </a:ext>
            </a:extLst>
          </p:cNvPr>
          <p:cNvSpPr txBox="1"/>
          <p:nvPr/>
        </p:nvSpPr>
        <p:spPr>
          <a:xfrm>
            <a:off x="484741" y="4483864"/>
            <a:ext cx="1079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NL" dirty="0"/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DF41FF21-5A65-F55F-1D55-F4EEAF2DCF49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nl-NL" dirty="0"/>
              <a:t>DEMO VAN DE APP?</a:t>
            </a:r>
            <a:br>
              <a:rPr lang="nl-NL" dirty="0"/>
            </a:br>
            <a:br>
              <a:rPr lang="nl-NL" dirty="0"/>
            </a:br>
            <a:r>
              <a:rPr lang="nl-NL" dirty="0">
                <a:solidFill>
                  <a:schemeClr val="tx2"/>
                </a:solidFill>
              </a:rPr>
              <a:t>Gesimuleerde iPhone of iPad </a:t>
            </a:r>
            <a:r>
              <a:rPr lang="nl-NL" dirty="0">
                <a:solidFill>
                  <a:schemeClr val="tx2"/>
                </a:solidFill>
                <a:sym typeface="Wingdings" pitchFamily="2" charset="2"/>
              </a:rPr>
              <a:t></a:t>
            </a:r>
            <a:br>
              <a:rPr lang="nl-NL" dirty="0">
                <a:solidFill>
                  <a:schemeClr val="tx2"/>
                </a:solidFill>
                <a:sym typeface="Wingdings" pitchFamily="2" charset="2"/>
              </a:rPr>
            </a:br>
            <a:r>
              <a:rPr lang="nl-NL" dirty="0">
                <a:solidFill>
                  <a:schemeClr val="tx2"/>
                </a:solidFill>
                <a:sym typeface="Wingdings" pitchFamily="2" charset="2"/>
              </a:rPr>
              <a:t>Beeld op beeldscherm van Mac</a:t>
            </a:r>
            <a:br>
              <a:rPr lang="nl-NL" dirty="0">
                <a:solidFill>
                  <a:schemeClr val="tx2"/>
                </a:solidFill>
                <a:sym typeface="Wingdings" pitchFamily="2" charset="2"/>
              </a:rPr>
            </a:br>
            <a:r>
              <a:rPr lang="nl-NL" dirty="0">
                <a:solidFill>
                  <a:schemeClr val="tx2"/>
                </a:solidFill>
                <a:sym typeface="Wingdings" pitchFamily="2" charset="2"/>
              </a:rPr>
              <a:t> (beeldscherm nu even een 4k TV via HDMI)</a:t>
            </a:r>
            <a:endParaRPr lang="nl-NL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8008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5D98E0-FD77-9E55-22B5-D97A92FBD3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" name="Group 176">
            <a:extLst>
              <a:ext uri="{FF2B5EF4-FFF2-40B4-BE49-F238E27FC236}">
                <a16:creationId xmlns:a16="http://schemas.microsoft.com/office/drawing/2014/main" id="{4FB1FF69-B993-48BB-FE83-2D96EBB17CAF}"/>
              </a:ext>
            </a:extLst>
          </p:cNvPr>
          <p:cNvGrpSpPr/>
          <p:nvPr/>
        </p:nvGrpSpPr>
        <p:grpSpPr>
          <a:xfrm>
            <a:off x="3409404" y="681445"/>
            <a:ext cx="1741719" cy="3777888"/>
            <a:chOff x="3409404" y="807719"/>
            <a:chExt cx="1741719" cy="3777888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25AA636D-7A11-D66B-02C5-4F771BAD08DB}"/>
                </a:ext>
              </a:extLst>
            </p:cNvPr>
            <p:cNvSpPr/>
            <p:nvPr/>
          </p:nvSpPr>
          <p:spPr>
            <a:xfrm>
              <a:off x="3714209" y="807719"/>
              <a:ext cx="1436914" cy="35400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latin typeface="Helvetica" pitchFamily="2" charset="0"/>
                <a:cs typeface="Arial Hebrew Scholar" pitchFamily="2" charset="-79"/>
              </a:endParaRP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C41BF576-40FD-1E00-6DC5-D7505C4F53C3}"/>
                </a:ext>
              </a:extLst>
            </p:cNvPr>
            <p:cNvSpPr/>
            <p:nvPr/>
          </p:nvSpPr>
          <p:spPr>
            <a:xfrm>
              <a:off x="3553099" y="918209"/>
              <a:ext cx="1436914" cy="35400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latin typeface="Helvetica" pitchFamily="2" charset="0"/>
                <a:cs typeface="Arial Hebrew Scholar" pitchFamily="2" charset="-79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5D1581D-88CB-DF09-CC5E-F0CE851C584F}"/>
                </a:ext>
              </a:extLst>
            </p:cNvPr>
            <p:cNvSpPr/>
            <p:nvPr/>
          </p:nvSpPr>
          <p:spPr>
            <a:xfrm>
              <a:off x="3409404" y="1045573"/>
              <a:ext cx="1436914" cy="35400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rgbClr val="7030A0"/>
              </a:solidFill>
            </a:ln>
            <a:effectLst>
              <a:outerShdw blurRad="50800" dist="25400" dir="5400000" rotWithShape="0">
                <a:schemeClr val="bg1">
                  <a:alpha val="45000"/>
                </a:scheme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t"/>
            <a:lstStyle/>
            <a:p>
              <a:pPr algn="ctr"/>
              <a:r>
                <a:rPr lang="en-NL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SierraClub.level2.json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C2A8C765-17FB-06FB-CBC0-F640F9094715}"/>
                </a:ext>
              </a:extLst>
            </p:cNvPr>
            <p:cNvSpPr/>
            <p:nvPr/>
          </p:nvSpPr>
          <p:spPr>
            <a:xfrm>
              <a:off x="3688078" y="1283427"/>
              <a:ext cx="910046" cy="291737"/>
            </a:xfrm>
            <a:prstGeom prst="rect">
              <a:avLst/>
            </a:prstGeom>
            <a:solidFill>
              <a:srgbClr val="7030A0">
                <a:alpha val="45882"/>
              </a:srgbClr>
            </a:solidFill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NL" dirty="0">
                  <a:latin typeface="Helvetica" pitchFamily="2" charset="0"/>
                  <a:cs typeface="Arial Hebrew Scholar" pitchFamily="2" charset="-79"/>
                </a:rPr>
                <a:t>Club</a:t>
              </a:r>
            </a:p>
          </p:txBody>
        </p:sp>
      </p:grpSp>
      <p:grpSp>
        <p:nvGrpSpPr>
          <p:cNvPr id="179" name="Group 178">
            <a:extLst>
              <a:ext uri="{FF2B5EF4-FFF2-40B4-BE49-F238E27FC236}">
                <a16:creationId xmlns:a16="http://schemas.microsoft.com/office/drawing/2014/main" id="{C2BD81FA-30FB-6E80-0346-B28E1BEA6F63}"/>
              </a:ext>
            </a:extLst>
          </p:cNvPr>
          <p:cNvGrpSpPr/>
          <p:nvPr/>
        </p:nvGrpSpPr>
        <p:grpSpPr>
          <a:xfrm>
            <a:off x="4598124" y="223703"/>
            <a:ext cx="3804544" cy="4235630"/>
            <a:chOff x="4598124" y="349977"/>
            <a:chExt cx="3804544" cy="4235630"/>
          </a:xfrm>
        </p:grpSpPr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A9D53258-55BB-B7D8-C51D-A4962986F09E}"/>
                </a:ext>
              </a:extLst>
            </p:cNvPr>
            <p:cNvSpPr/>
            <p:nvPr/>
          </p:nvSpPr>
          <p:spPr>
            <a:xfrm>
              <a:off x="6965754" y="349977"/>
              <a:ext cx="1436914" cy="35400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latin typeface="Helvetica" pitchFamily="2" charset="0"/>
                <a:cs typeface="Arial Hebrew Scholar" pitchFamily="2" charset="-79"/>
              </a:endParaRPr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60AD67AC-4456-DC14-4890-90A7BD09EA16}"/>
                </a:ext>
              </a:extLst>
            </p:cNvPr>
            <p:cNvSpPr/>
            <p:nvPr/>
          </p:nvSpPr>
          <p:spPr>
            <a:xfrm>
              <a:off x="6822058" y="465364"/>
              <a:ext cx="1436914" cy="35400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latin typeface="Helvetica" pitchFamily="2" charset="0"/>
                <a:cs typeface="Arial Hebrew Scholar" pitchFamily="2" charset="-79"/>
              </a:endParaRPr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BF38D42A-4842-2047-40E0-73E233DEADB4}"/>
                </a:ext>
              </a:extLst>
            </p:cNvPr>
            <p:cNvSpPr/>
            <p:nvPr/>
          </p:nvSpPr>
          <p:spPr>
            <a:xfrm>
              <a:off x="6689158" y="575854"/>
              <a:ext cx="1436914" cy="35400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latin typeface="Helvetica" pitchFamily="2" charset="0"/>
                <a:cs typeface="Arial Hebrew Scholar" pitchFamily="2" charset="-79"/>
              </a:endParaRP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881DE75D-79DE-85F6-B60D-EFBF50B6822B}"/>
                </a:ext>
              </a:extLst>
            </p:cNvPr>
            <p:cNvSpPr/>
            <p:nvPr/>
          </p:nvSpPr>
          <p:spPr>
            <a:xfrm>
              <a:off x="6554190" y="692332"/>
              <a:ext cx="1436914" cy="35400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latin typeface="Helvetica" pitchFamily="2" charset="0"/>
                <a:cs typeface="Arial Hebrew Scholar" pitchFamily="2" charset="-79"/>
              </a:endParaRP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3E774BF9-3439-955B-A03C-1397670A577A}"/>
                </a:ext>
              </a:extLst>
            </p:cNvPr>
            <p:cNvSpPr/>
            <p:nvPr/>
          </p:nvSpPr>
          <p:spPr>
            <a:xfrm>
              <a:off x="6410494" y="807719"/>
              <a:ext cx="1436914" cy="35400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latin typeface="Helvetica" pitchFamily="2" charset="0"/>
                <a:cs typeface="Arial Hebrew Scholar" pitchFamily="2" charset="-79"/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ED1041F6-B969-1137-2409-016992AC4D5D}"/>
                </a:ext>
              </a:extLst>
            </p:cNvPr>
            <p:cNvSpPr/>
            <p:nvPr/>
          </p:nvSpPr>
          <p:spPr>
            <a:xfrm>
              <a:off x="6277594" y="918209"/>
              <a:ext cx="1436914" cy="35400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latin typeface="Helvetica" pitchFamily="2" charset="0"/>
                <a:cs typeface="Arial Hebrew Scholar" pitchFamily="2" charset="-79"/>
              </a:endParaRP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9054FA3B-555C-0820-54B5-DDBEB08B8ADD}"/>
                </a:ext>
              </a:extLst>
            </p:cNvPr>
            <p:cNvSpPr/>
            <p:nvPr/>
          </p:nvSpPr>
          <p:spPr>
            <a:xfrm>
              <a:off x="6133899" y="1045573"/>
              <a:ext cx="1436914" cy="35400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t"/>
            <a:lstStyle/>
            <a:p>
              <a:pPr algn="ctr"/>
              <a:r>
                <a:rPr lang="en-GB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Ansel_Adams</a:t>
              </a:r>
              <a:r>
                <a:rPr lang="en-GB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/</a:t>
              </a:r>
              <a:r>
                <a:rPr lang="en-GB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i</a:t>
              </a:r>
              <a:r>
                <a:rPr lang="en-NL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ndex.html</a:t>
              </a:r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D8AA4D14-EF8A-7990-0DCC-4CF047DCB3D8}"/>
                </a:ext>
              </a:extLst>
            </p:cNvPr>
            <p:cNvSpPr/>
            <p:nvPr/>
          </p:nvSpPr>
          <p:spPr>
            <a:xfrm>
              <a:off x="6393072" y="1283427"/>
              <a:ext cx="910046" cy="291737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NL" dirty="0">
                  <a:latin typeface="Helvetica" pitchFamily="2" charset="0"/>
                  <a:cs typeface="Arial Hebrew Scholar" pitchFamily="2" charset="-79"/>
                </a:rPr>
                <a:t>Portfolio</a:t>
              </a:r>
            </a:p>
          </p:txBody>
        </p:sp>
        <p:cxnSp>
          <p:nvCxnSpPr>
            <p:cNvPr id="87" name="Curved Connector 43">
              <a:extLst>
                <a:ext uri="{FF2B5EF4-FFF2-40B4-BE49-F238E27FC236}">
                  <a16:creationId xmlns:a16="http://schemas.microsoft.com/office/drawing/2014/main" id="{836372A1-FACD-DCC5-FD65-3B2B718B1F25}"/>
                </a:ext>
              </a:extLst>
            </p:cNvPr>
            <p:cNvCxnSpPr>
              <a:cxnSpLocks/>
              <a:stCxn id="34" idx="3"/>
            </p:cNvCxnSpPr>
            <p:nvPr/>
          </p:nvCxnSpPr>
          <p:spPr>
            <a:xfrm flipV="1">
              <a:off x="4598124" y="2033454"/>
              <a:ext cx="1507564" cy="1034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urved Connector 43">
              <a:extLst>
                <a:ext uri="{FF2B5EF4-FFF2-40B4-BE49-F238E27FC236}">
                  <a16:creationId xmlns:a16="http://schemas.microsoft.com/office/drawing/2014/main" id="{75126D1A-9C3B-8308-7B81-6FF4345AD8B2}"/>
                </a:ext>
              </a:extLst>
            </p:cNvPr>
            <p:cNvCxnSpPr>
              <a:cxnSpLocks/>
            </p:cNvCxnSpPr>
            <p:nvPr/>
          </p:nvCxnSpPr>
          <p:spPr>
            <a:xfrm>
              <a:off x="4604659" y="3065417"/>
              <a:ext cx="913318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urved Connector 43">
              <a:extLst>
                <a:ext uri="{FF2B5EF4-FFF2-40B4-BE49-F238E27FC236}">
                  <a16:creationId xmlns:a16="http://schemas.microsoft.com/office/drawing/2014/main" id="{E486080E-EF1E-5BF7-AF27-8365E85E2ADD}"/>
                </a:ext>
              </a:extLst>
            </p:cNvPr>
            <p:cNvCxnSpPr>
              <a:cxnSpLocks/>
            </p:cNvCxnSpPr>
            <p:nvPr/>
          </p:nvCxnSpPr>
          <p:spPr>
            <a:xfrm>
              <a:off x="4604659" y="2612571"/>
              <a:ext cx="913318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urved Connector 43">
              <a:extLst>
                <a:ext uri="{FF2B5EF4-FFF2-40B4-BE49-F238E27FC236}">
                  <a16:creationId xmlns:a16="http://schemas.microsoft.com/office/drawing/2014/main" id="{1284A85C-C703-94CE-D2E7-B8D39DA5D3E6}"/>
                </a:ext>
              </a:extLst>
            </p:cNvPr>
            <p:cNvCxnSpPr>
              <a:cxnSpLocks/>
            </p:cNvCxnSpPr>
            <p:nvPr/>
          </p:nvCxnSpPr>
          <p:spPr>
            <a:xfrm>
              <a:off x="4604659" y="3889465"/>
              <a:ext cx="913318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40F0B6F5-51BC-FCA7-D6FD-269C8FF0A3E6}"/>
                </a:ext>
              </a:extLst>
            </p:cNvPr>
            <p:cNvSpPr txBox="1"/>
            <p:nvPr/>
          </p:nvSpPr>
          <p:spPr>
            <a:xfrm>
              <a:off x="5002372" y="1951564"/>
              <a:ext cx="1133794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NL" sz="10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Level3URL</a:t>
              </a:r>
              <a:endParaRPr lang="en-NL" sz="1000" dirty="0"/>
            </a:p>
          </p:txBody>
        </p:sp>
        <p:cxnSp>
          <p:nvCxnSpPr>
            <p:cNvPr id="136" name="Curved Connector 43">
              <a:extLst>
                <a:ext uri="{FF2B5EF4-FFF2-40B4-BE49-F238E27FC236}">
                  <a16:creationId xmlns:a16="http://schemas.microsoft.com/office/drawing/2014/main" id="{F979B133-1272-CBC3-AC1C-6C58F107C072}"/>
                </a:ext>
              </a:extLst>
            </p:cNvPr>
            <p:cNvCxnSpPr>
              <a:cxnSpLocks/>
            </p:cNvCxnSpPr>
            <p:nvPr/>
          </p:nvCxnSpPr>
          <p:spPr>
            <a:xfrm>
              <a:off x="5002372" y="2754086"/>
              <a:ext cx="515605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urved Connector 43">
              <a:extLst>
                <a:ext uri="{FF2B5EF4-FFF2-40B4-BE49-F238E27FC236}">
                  <a16:creationId xmlns:a16="http://schemas.microsoft.com/office/drawing/2014/main" id="{6527E7DA-90A6-CC31-2811-9023678906A7}"/>
                </a:ext>
              </a:extLst>
            </p:cNvPr>
            <p:cNvCxnSpPr>
              <a:cxnSpLocks/>
            </p:cNvCxnSpPr>
            <p:nvPr/>
          </p:nvCxnSpPr>
          <p:spPr>
            <a:xfrm>
              <a:off x="4990013" y="3489961"/>
              <a:ext cx="527964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urved Connector 43">
              <a:extLst>
                <a:ext uri="{FF2B5EF4-FFF2-40B4-BE49-F238E27FC236}">
                  <a16:creationId xmlns:a16="http://schemas.microsoft.com/office/drawing/2014/main" id="{9A168FE8-F8BC-DDD5-7F69-DCC7AAAD13A6}"/>
                </a:ext>
              </a:extLst>
            </p:cNvPr>
            <p:cNvCxnSpPr>
              <a:cxnSpLocks/>
            </p:cNvCxnSpPr>
            <p:nvPr/>
          </p:nvCxnSpPr>
          <p:spPr>
            <a:xfrm>
              <a:off x="5002372" y="4079419"/>
              <a:ext cx="515605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urved Connector 43">
              <a:extLst>
                <a:ext uri="{FF2B5EF4-FFF2-40B4-BE49-F238E27FC236}">
                  <a16:creationId xmlns:a16="http://schemas.microsoft.com/office/drawing/2014/main" id="{4E4C60DA-36E2-7A90-42BF-D0D01337E4D6}"/>
                </a:ext>
              </a:extLst>
            </p:cNvPr>
            <p:cNvCxnSpPr>
              <a:cxnSpLocks/>
            </p:cNvCxnSpPr>
            <p:nvPr/>
          </p:nvCxnSpPr>
          <p:spPr>
            <a:xfrm>
              <a:off x="4990013" y="2400298"/>
              <a:ext cx="527964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urved Connector 43">
              <a:extLst>
                <a:ext uri="{FF2B5EF4-FFF2-40B4-BE49-F238E27FC236}">
                  <a16:creationId xmlns:a16="http://schemas.microsoft.com/office/drawing/2014/main" id="{D5549FF7-236C-118F-2D56-7BA7D2D0627E}"/>
                </a:ext>
              </a:extLst>
            </p:cNvPr>
            <p:cNvCxnSpPr>
              <a:cxnSpLocks/>
            </p:cNvCxnSpPr>
            <p:nvPr/>
          </p:nvCxnSpPr>
          <p:spPr>
            <a:xfrm>
              <a:off x="4990013" y="1807573"/>
              <a:ext cx="527964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urved Connector 43">
              <a:extLst>
                <a:ext uri="{FF2B5EF4-FFF2-40B4-BE49-F238E27FC236}">
                  <a16:creationId xmlns:a16="http://schemas.microsoft.com/office/drawing/2014/main" id="{31063597-559C-5526-F442-B4ACD26B4EAA}"/>
                </a:ext>
              </a:extLst>
            </p:cNvPr>
            <p:cNvCxnSpPr>
              <a:cxnSpLocks/>
            </p:cNvCxnSpPr>
            <p:nvPr/>
          </p:nvCxnSpPr>
          <p:spPr>
            <a:xfrm>
              <a:off x="5151123" y="1580063"/>
              <a:ext cx="366854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urved Connector 43">
              <a:extLst>
                <a:ext uri="{FF2B5EF4-FFF2-40B4-BE49-F238E27FC236}">
                  <a16:creationId xmlns:a16="http://schemas.microsoft.com/office/drawing/2014/main" id="{32B077E6-9D46-0BC2-5C3F-A1E07281B997}"/>
                </a:ext>
              </a:extLst>
            </p:cNvPr>
            <p:cNvCxnSpPr>
              <a:cxnSpLocks/>
            </p:cNvCxnSpPr>
            <p:nvPr/>
          </p:nvCxnSpPr>
          <p:spPr>
            <a:xfrm>
              <a:off x="5151123" y="3211286"/>
              <a:ext cx="366854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urved Connector 43">
              <a:extLst>
                <a:ext uri="{FF2B5EF4-FFF2-40B4-BE49-F238E27FC236}">
                  <a16:creationId xmlns:a16="http://schemas.microsoft.com/office/drawing/2014/main" id="{589624AD-4B39-AD0A-BBD6-E6012CB1A029}"/>
                </a:ext>
              </a:extLst>
            </p:cNvPr>
            <p:cNvCxnSpPr>
              <a:cxnSpLocks/>
            </p:cNvCxnSpPr>
            <p:nvPr/>
          </p:nvCxnSpPr>
          <p:spPr>
            <a:xfrm>
              <a:off x="5151123" y="1350373"/>
              <a:ext cx="366854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urved Connector 43">
              <a:extLst>
                <a:ext uri="{FF2B5EF4-FFF2-40B4-BE49-F238E27FC236}">
                  <a16:creationId xmlns:a16="http://schemas.microsoft.com/office/drawing/2014/main" id="{64FF97B7-230D-59E1-4B79-66B632C75E49}"/>
                </a:ext>
              </a:extLst>
            </p:cNvPr>
            <p:cNvCxnSpPr>
              <a:cxnSpLocks/>
            </p:cNvCxnSpPr>
            <p:nvPr/>
          </p:nvCxnSpPr>
          <p:spPr>
            <a:xfrm>
              <a:off x="5151123" y="3365863"/>
              <a:ext cx="366854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urved Connector 43">
              <a:extLst>
                <a:ext uri="{FF2B5EF4-FFF2-40B4-BE49-F238E27FC236}">
                  <a16:creationId xmlns:a16="http://schemas.microsoft.com/office/drawing/2014/main" id="{6BE5CD81-A71B-BC32-46CC-A395F7F57CA7}"/>
                </a:ext>
              </a:extLst>
            </p:cNvPr>
            <p:cNvCxnSpPr>
              <a:cxnSpLocks/>
            </p:cNvCxnSpPr>
            <p:nvPr/>
          </p:nvCxnSpPr>
          <p:spPr>
            <a:xfrm>
              <a:off x="5151123" y="2919549"/>
              <a:ext cx="366854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urved Connector 43">
              <a:extLst>
                <a:ext uri="{FF2B5EF4-FFF2-40B4-BE49-F238E27FC236}">
                  <a16:creationId xmlns:a16="http://schemas.microsoft.com/office/drawing/2014/main" id="{107BC36D-85BB-2976-0F4D-B38C6FEAC357}"/>
                </a:ext>
              </a:extLst>
            </p:cNvPr>
            <p:cNvCxnSpPr>
              <a:cxnSpLocks/>
            </p:cNvCxnSpPr>
            <p:nvPr/>
          </p:nvCxnSpPr>
          <p:spPr>
            <a:xfrm>
              <a:off x="5151123" y="3707675"/>
              <a:ext cx="366854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urved Connector 43">
              <a:extLst>
                <a:ext uri="{FF2B5EF4-FFF2-40B4-BE49-F238E27FC236}">
                  <a16:creationId xmlns:a16="http://schemas.microsoft.com/office/drawing/2014/main" id="{9F09384A-A7B3-4FBB-594E-6F6D925281B8}"/>
                </a:ext>
              </a:extLst>
            </p:cNvPr>
            <p:cNvCxnSpPr>
              <a:cxnSpLocks/>
            </p:cNvCxnSpPr>
            <p:nvPr/>
          </p:nvCxnSpPr>
          <p:spPr>
            <a:xfrm>
              <a:off x="5151123" y="4232366"/>
              <a:ext cx="366854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05C7D7E0-E468-E773-A8EB-E14DCCA7B6FF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Level 1 </a:t>
            </a:r>
            <a:r>
              <a:rPr lang="en-NL" dirty="0">
                <a:sym typeface="Wingdings" pitchFamily="2" charset="2"/>
              </a:rPr>
              <a:t> 2  </a:t>
            </a:r>
            <a:r>
              <a:rPr lang="en-NL" dirty="0"/>
              <a:t>3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5C42ACE-0B5F-380F-DD6F-5F54DC2B1A7C}"/>
              </a:ext>
            </a:extLst>
          </p:cNvPr>
          <p:cNvSpPr/>
          <p:nvPr/>
        </p:nvSpPr>
        <p:spPr>
          <a:xfrm>
            <a:off x="1133409" y="791935"/>
            <a:ext cx="1436914" cy="3667398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NL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oot.level1.json</a:t>
            </a:r>
          </a:p>
        </p:txBody>
      </p: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7E212B62-B262-FCC7-6C94-F990C9CBBE16}"/>
              </a:ext>
            </a:extLst>
          </p:cNvPr>
          <p:cNvGrpSpPr/>
          <p:nvPr/>
        </p:nvGrpSpPr>
        <p:grpSpPr>
          <a:xfrm>
            <a:off x="1285809" y="3544932"/>
            <a:ext cx="1158240" cy="766355"/>
            <a:chOff x="1285809" y="3671206"/>
            <a:chExt cx="1158240" cy="766355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9306155-B877-8699-69B2-E657620814F0}"/>
                </a:ext>
              </a:extLst>
            </p:cNvPr>
            <p:cNvSpPr/>
            <p:nvPr/>
          </p:nvSpPr>
          <p:spPr>
            <a:xfrm>
              <a:off x="1285809" y="3671206"/>
              <a:ext cx="1158240" cy="76635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latin typeface="Helvetica" pitchFamily="2" charset="0"/>
                <a:cs typeface="Arial Hebrew Scholar" pitchFamily="2" charset="-79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BD0DDE7-5E1D-D604-2147-C9ADDC1FE9A2}"/>
                </a:ext>
              </a:extLst>
            </p:cNvPr>
            <p:cNvSpPr/>
            <p:nvPr/>
          </p:nvSpPr>
          <p:spPr>
            <a:xfrm>
              <a:off x="1412083" y="3772444"/>
              <a:ext cx="910046" cy="234043"/>
            </a:xfrm>
            <a:prstGeom prst="rect">
              <a:avLst/>
            </a:prstGeom>
            <a:solidFill>
              <a:srgbClr val="0094FF"/>
            </a:solidFill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NL" dirty="0">
                  <a:latin typeface="Helvetica" pitchFamily="2" charset="0"/>
                  <a:cs typeface="Arial Hebrew Scholar" pitchFamily="2" charset="-79"/>
                </a:rPr>
                <a:t>Museum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86EDC72-FC80-87C1-C533-AB4BC4B710DA}"/>
                </a:ext>
              </a:extLst>
            </p:cNvPr>
            <p:cNvSpPr/>
            <p:nvPr/>
          </p:nvSpPr>
          <p:spPr>
            <a:xfrm>
              <a:off x="1412083" y="4119698"/>
              <a:ext cx="910046" cy="234043"/>
            </a:xfrm>
            <a:prstGeom prst="rect">
              <a:avLst/>
            </a:prstGeom>
            <a:solidFill>
              <a:srgbClr val="0094FF"/>
            </a:solidFill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NL" dirty="0">
                  <a:latin typeface="Helvetica" pitchFamily="2" charset="0"/>
                  <a:cs typeface="Arial Hebrew Scholar" pitchFamily="2" charset="-79"/>
                </a:rPr>
                <a:t>Museum</a:t>
              </a:r>
            </a:p>
          </p:txBody>
        </p:sp>
      </p:grp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F3E6DA7C-7D29-EB4A-F2CD-E7F9088551E8}"/>
              </a:ext>
            </a:extLst>
          </p:cNvPr>
          <p:cNvGrpSpPr/>
          <p:nvPr/>
        </p:nvGrpSpPr>
        <p:grpSpPr>
          <a:xfrm>
            <a:off x="3561804" y="1767560"/>
            <a:ext cx="1158240" cy="2543727"/>
            <a:chOff x="3561804" y="1893834"/>
            <a:chExt cx="1158240" cy="2543727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0AB60E91-E4DA-AAB6-B386-C056587BDA3B}"/>
                </a:ext>
              </a:extLst>
            </p:cNvPr>
            <p:cNvSpPr/>
            <p:nvPr/>
          </p:nvSpPr>
          <p:spPr>
            <a:xfrm>
              <a:off x="3561804" y="1893834"/>
              <a:ext cx="1158240" cy="254372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latin typeface="Helvetica" pitchFamily="2" charset="0"/>
                <a:cs typeface="Arial Hebrew Scholar" pitchFamily="2" charset="-79"/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A1B429E5-D38F-7E12-C70F-0CCBFC15AC3E}"/>
                </a:ext>
              </a:extLst>
            </p:cNvPr>
            <p:cNvSpPr/>
            <p:nvPr/>
          </p:nvSpPr>
          <p:spPr>
            <a:xfrm>
              <a:off x="3688078" y="2024199"/>
              <a:ext cx="910046" cy="291737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NL" dirty="0">
                  <a:latin typeface="Helvetica" pitchFamily="2" charset="0"/>
                  <a:cs typeface="Arial Hebrew Scholar" pitchFamily="2" charset="-79"/>
                </a:rPr>
                <a:t>Lid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7B3DB38F-D9C9-1FED-7F04-2CA7152BFBFC}"/>
                </a:ext>
              </a:extLst>
            </p:cNvPr>
            <p:cNvSpPr/>
            <p:nvPr/>
          </p:nvSpPr>
          <p:spPr>
            <a:xfrm>
              <a:off x="3688078" y="2462349"/>
              <a:ext cx="910046" cy="291737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NL" dirty="0">
                  <a:latin typeface="Helvetica" pitchFamily="2" charset="0"/>
                  <a:cs typeface="Arial Hebrew Scholar" pitchFamily="2" charset="-79"/>
                </a:rPr>
                <a:t>Lid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CE3D2074-352F-102D-470E-F77D7E25DE43}"/>
                </a:ext>
              </a:extLst>
            </p:cNvPr>
            <p:cNvSpPr/>
            <p:nvPr/>
          </p:nvSpPr>
          <p:spPr>
            <a:xfrm>
              <a:off x="3688078" y="2919549"/>
              <a:ext cx="910046" cy="291737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NL" dirty="0">
                  <a:latin typeface="Helvetica" pitchFamily="2" charset="0"/>
                  <a:cs typeface="Arial Hebrew Scholar" pitchFamily="2" charset="-79"/>
                </a:rPr>
                <a:t>Lid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7F337A71-B8E0-00D8-1100-1CA4BDFFA0AF}"/>
                </a:ext>
              </a:extLst>
            </p:cNvPr>
            <p:cNvSpPr/>
            <p:nvPr/>
          </p:nvSpPr>
          <p:spPr>
            <a:xfrm>
              <a:off x="3688078" y="3365863"/>
              <a:ext cx="910046" cy="291737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NL" dirty="0">
                  <a:latin typeface="Helvetica" pitchFamily="2" charset="0"/>
                  <a:cs typeface="Arial Hebrew Scholar" pitchFamily="2" charset="-79"/>
                </a:rPr>
                <a:t>Lid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C19A44B5-1905-2A6B-7400-9B10B6192503}"/>
                </a:ext>
              </a:extLst>
            </p:cNvPr>
            <p:cNvSpPr/>
            <p:nvPr/>
          </p:nvSpPr>
          <p:spPr>
            <a:xfrm>
              <a:off x="3688078" y="3772444"/>
              <a:ext cx="910046" cy="234043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NL" dirty="0">
                  <a:latin typeface="Helvetica" pitchFamily="2" charset="0"/>
                  <a:cs typeface="Arial Hebrew Scholar" pitchFamily="2" charset="-79"/>
                </a:rPr>
                <a:t>Ex-Lid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6C360ABB-989B-C710-BE27-34D4D4FCA3CE}"/>
                </a:ext>
              </a:extLst>
            </p:cNvPr>
            <p:cNvSpPr/>
            <p:nvPr/>
          </p:nvSpPr>
          <p:spPr>
            <a:xfrm>
              <a:off x="3688078" y="4119698"/>
              <a:ext cx="910046" cy="234043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NL" dirty="0">
                  <a:latin typeface="Helvetica" pitchFamily="2" charset="0"/>
                  <a:cs typeface="Arial Hebrew Scholar" pitchFamily="2" charset="-79"/>
                </a:rPr>
                <a:t>Ex-Lid</a:t>
              </a:r>
            </a:p>
          </p:txBody>
        </p:sp>
      </p:grpSp>
      <p:sp>
        <p:nvSpPr>
          <p:cNvPr id="77" name="Rectangle 76">
            <a:extLst>
              <a:ext uri="{FF2B5EF4-FFF2-40B4-BE49-F238E27FC236}">
                <a16:creationId xmlns:a16="http://schemas.microsoft.com/office/drawing/2014/main" id="{B1340DC4-3841-FB9E-EDA0-EAD76F9C3FAA}"/>
              </a:ext>
            </a:extLst>
          </p:cNvPr>
          <p:cNvSpPr/>
          <p:nvPr/>
        </p:nvSpPr>
        <p:spPr>
          <a:xfrm>
            <a:off x="6266798" y="1767560"/>
            <a:ext cx="1158240" cy="254372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latin typeface="Helvetica" pitchFamily="2" charset="0"/>
              <a:cs typeface="Arial Hebrew Scholar" pitchFamily="2" charset="-79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6303A03C-FBD7-3909-5286-280D4626903D}"/>
              </a:ext>
            </a:extLst>
          </p:cNvPr>
          <p:cNvSpPr/>
          <p:nvPr/>
        </p:nvSpPr>
        <p:spPr>
          <a:xfrm>
            <a:off x="6393072" y="1897925"/>
            <a:ext cx="910046" cy="29173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NL" dirty="0">
                <a:latin typeface="Helvetica" pitchFamily="2" charset="0"/>
                <a:cs typeface="Arial Hebrew Scholar" pitchFamily="2" charset="-79"/>
              </a:rPr>
              <a:t>Foto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B0205257-00E4-9A25-691A-43A9714FE9F6}"/>
              </a:ext>
            </a:extLst>
          </p:cNvPr>
          <p:cNvSpPr/>
          <p:nvPr/>
        </p:nvSpPr>
        <p:spPr>
          <a:xfrm>
            <a:off x="6393072" y="2336075"/>
            <a:ext cx="910046" cy="29173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NL" dirty="0">
                <a:latin typeface="Helvetica" pitchFamily="2" charset="0"/>
                <a:cs typeface="Arial Hebrew Scholar" pitchFamily="2" charset="-79"/>
              </a:rPr>
              <a:t>Foto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03E19E59-0A53-A902-23BC-EBB0A7AC975C}"/>
              </a:ext>
            </a:extLst>
          </p:cNvPr>
          <p:cNvSpPr/>
          <p:nvPr/>
        </p:nvSpPr>
        <p:spPr>
          <a:xfrm>
            <a:off x="6393072" y="2793275"/>
            <a:ext cx="910046" cy="29173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NL" dirty="0">
                <a:latin typeface="Helvetica" pitchFamily="2" charset="0"/>
                <a:cs typeface="Arial Hebrew Scholar" pitchFamily="2" charset="-79"/>
              </a:rPr>
              <a:t>Foto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66FD5C1A-5725-369F-B874-0D26E70EAFA3}"/>
              </a:ext>
            </a:extLst>
          </p:cNvPr>
          <p:cNvSpPr/>
          <p:nvPr/>
        </p:nvSpPr>
        <p:spPr>
          <a:xfrm>
            <a:off x="6393072" y="3239589"/>
            <a:ext cx="910046" cy="29173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NL" dirty="0">
                <a:latin typeface="Helvetica" pitchFamily="2" charset="0"/>
                <a:cs typeface="Arial Hebrew Scholar" pitchFamily="2" charset="-79"/>
              </a:rPr>
              <a:t>Foto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CBE74714-6AA0-5174-D605-555C8EE0C21B}"/>
              </a:ext>
            </a:extLst>
          </p:cNvPr>
          <p:cNvSpPr/>
          <p:nvPr/>
        </p:nvSpPr>
        <p:spPr>
          <a:xfrm>
            <a:off x="6393072" y="3685903"/>
            <a:ext cx="910046" cy="267242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NL" dirty="0">
                <a:latin typeface="Helvetica" pitchFamily="2" charset="0"/>
                <a:cs typeface="Arial Hebrew Scholar" pitchFamily="2" charset="-79"/>
              </a:rPr>
              <a:t>Foto</a:t>
            </a:r>
          </a:p>
        </p:txBody>
      </p:sp>
      <p:grpSp>
        <p:nvGrpSpPr>
          <p:cNvPr id="175" name="Group 174">
            <a:extLst>
              <a:ext uri="{FF2B5EF4-FFF2-40B4-BE49-F238E27FC236}">
                <a16:creationId xmlns:a16="http://schemas.microsoft.com/office/drawing/2014/main" id="{64C00326-442E-360B-8607-2C074CC67A86}"/>
              </a:ext>
            </a:extLst>
          </p:cNvPr>
          <p:cNvGrpSpPr/>
          <p:nvPr/>
        </p:nvGrpSpPr>
        <p:grpSpPr>
          <a:xfrm>
            <a:off x="1285809" y="1071698"/>
            <a:ext cx="2132305" cy="2389413"/>
            <a:chOff x="1285809" y="1197972"/>
            <a:chExt cx="2132305" cy="2389413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58E95A9F-9220-57C7-C4F3-1A409D64165B}"/>
                </a:ext>
              </a:extLst>
            </p:cNvPr>
            <p:cNvSpPr/>
            <p:nvPr/>
          </p:nvSpPr>
          <p:spPr>
            <a:xfrm>
              <a:off x="1285809" y="1197972"/>
              <a:ext cx="1158240" cy="238941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latin typeface="Helvetica" pitchFamily="2" charset="0"/>
                <a:cs typeface="Arial Hebrew Scholar" pitchFamily="2" charset="-79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ACF0386-A0BC-5462-A662-4F7EEE60533C}"/>
                </a:ext>
              </a:extLst>
            </p:cNvPr>
            <p:cNvSpPr/>
            <p:nvPr/>
          </p:nvSpPr>
          <p:spPr>
            <a:xfrm>
              <a:off x="1412083" y="1350373"/>
              <a:ext cx="910046" cy="291737"/>
            </a:xfrm>
            <a:prstGeom prst="rect">
              <a:avLst/>
            </a:prstGeom>
            <a:solidFill>
              <a:srgbClr val="7030A0">
                <a:alpha val="45882"/>
              </a:srgbClr>
            </a:solidFill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L" dirty="0">
                  <a:latin typeface="Helvetica" pitchFamily="2" charset="0"/>
                  <a:cs typeface="Arial Hebrew Scholar" pitchFamily="2" charset="-79"/>
                </a:rPr>
                <a:t>Club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987DF99-A2A5-CA71-5D9C-27FB5B62B8A7}"/>
                </a:ext>
              </a:extLst>
            </p:cNvPr>
            <p:cNvSpPr/>
            <p:nvPr/>
          </p:nvSpPr>
          <p:spPr>
            <a:xfrm>
              <a:off x="1412083" y="1807573"/>
              <a:ext cx="910046" cy="291737"/>
            </a:xfrm>
            <a:prstGeom prst="rect">
              <a:avLst/>
            </a:prstGeom>
            <a:solidFill>
              <a:srgbClr val="7030A0">
                <a:alpha val="45882"/>
              </a:srgbClr>
            </a:solidFill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L" dirty="0">
                  <a:latin typeface="Helvetica" pitchFamily="2" charset="0"/>
                  <a:cs typeface="Arial Hebrew Scholar" pitchFamily="2" charset="-79"/>
                </a:rPr>
                <a:t>Club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B5FD3FA-CB0B-DA42-0A56-023CDBBCE5D7}"/>
                </a:ext>
              </a:extLst>
            </p:cNvPr>
            <p:cNvSpPr/>
            <p:nvPr/>
          </p:nvSpPr>
          <p:spPr>
            <a:xfrm>
              <a:off x="1412083" y="2245723"/>
              <a:ext cx="910046" cy="291737"/>
            </a:xfrm>
            <a:prstGeom prst="rect">
              <a:avLst/>
            </a:prstGeom>
            <a:solidFill>
              <a:srgbClr val="7030A0">
                <a:alpha val="45882"/>
              </a:srgbClr>
            </a:solidFill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L" dirty="0">
                  <a:latin typeface="Helvetica" pitchFamily="2" charset="0"/>
                  <a:cs typeface="Arial Hebrew Scholar" pitchFamily="2" charset="-79"/>
                </a:rPr>
                <a:t>Club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29A68D0-F907-1CFD-5BED-B116FA6DBF60}"/>
                </a:ext>
              </a:extLst>
            </p:cNvPr>
            <p:cNvSpPr/>
            <p:nvPr/>
          </p:nvSpPr>
          <p:spPr>
            <a:xfrm>
              <a:off x="1412083" y="2702923"/>
              <a:ext cx="910046" cy="291737"/>
            </a:xfrm>
            <a:prstGeom prst="rect">
              <a:avLst/>
            </a:prstGeom>
            <a:solidFill>
              <a:srgbClr val="7030A0">
                <a:alpha val="45882"/>
              </a:srgbClr>
            </a:solidFill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L" dirty="0">
                  <a:latin typeface="Helvetica" pitchFamily="2" charset="0"/>
                  <a:cs typeface="Arial Hebrew Scholar" pitchFamily="2" charset="-79"/>
                </a:rPr>
                <a:t>Club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64CC6E6-FADE-68D8-221B-FF1839D4F13A}"/>
                </a:ext>
              </a:extLst>
            </p:cNvPr>
            <p:cNvSpPr/>
            <p:nvPr/>
          </p:nvSpPr>
          <p:spPr>
            <a:xfrm>
              <a:off x="1412083" y="3149237"/>
              <a:ext cx="910046" cy="291737"/>
            </a:xfrm>
            <a:prstGeom prst="rect">
              <a:avLst/>
            </a:prstGeom>
            <a:solidFill>
              <a:srgbClr val="7030A0">
                <a:alpha val="45882"/>
              </a:srgbClr>
            </a:solidFill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L" dirty="0">
                  <a:latin typeface="Helvetica" pitchFamily="2" charset="0"/>
                  <a:cs typeface="Arial Hebrew Scholar" pitchFamily="2" charset="-79"/>
                </a:rPr>
                <a:t>Club</a:t>
              </a:r>
            </a:p>
          </p:txBody>
        </p:sp>
        <p:cxnSp>
          <p:nvCxnSpPr>
            <p:cNvPr id="91" name="Curved Connector 43">
              <a:extLst>
                <a:ext uri="{FF2B5EF4-FFF2-40B4-BE49-F238E27FC236}">
                  <a16:creationId xmlns:a16="http://schemas.microsoft.com/office/drawing/2014/main" id="{2BB50DD2-DA05-6614-0A71-C1F07278C710}"/>
                </a:ext>
              </a:extLst>
            </p:cNvPr>
            <p:cNvCxnSpPr>
              <a:cxnSpLocks/>
              <a:stCxn id="6" idx="3"/>
            </p:cNvCxnSpPr>
            <p:nvPr/>
          </p:nvCxnSpPr>
          <p:spPr>
            <a:xfrm flipV="1">
              <a:off x="2322129" y="1482326"/>
              <a:ext cx="1069860" cy="13916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urved Connector 43">
              <a:extLst>
                <a:ext uri="{FF2B5EF4-FFF2-40B4-BE49-F238E27FC236}">
                  <a16:creationId xmlns:a16="http://schemas.microsoft.com/office/drawing/2014/main" id="{E8B6DC72-35E7-10BA-990C-BC98BEE2C402}"/>
                </a:ext>
              </a:extLst>
            </p:cNvPr>
            <p:cNvCxnSpPr>
              <a:cxnSpLocks/>
            </p:cNvCxnSpPr>
            <p:nvPr/>
          </p:nvCxnSpPr>
          <p:spPr>
            <a:xfrm>
              <a:off x="2322129" y="2392136"/>
              <a:ext cx="432167" cy="0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urved Connector 43">
              <a:extLst>
                <a:ext uri="{FF2B5EF4-FFF2-40B4-BE49-F238E27FC236}">
                  <a16:creationId xmlns:a16="http://schemas.microsoft.com/office/drawing/2014/main" id="{F6D7EF45-F60F-2371-A32C-A8053F26E3C5}"/>
                </a:ext>
              </a:extLst>
            </p:cNvPr>
            <p:cNvCxnSpPr>
              <a:cxnSpLocks/>
            </p:cNvCxnSpPr>
            <p:nvPr/>
          </p:nvCxnSpPr>
          <p:spPr>
            <a:xfrm>
              <a:off x="2322129" y="3293745"/>
              <a:ext cx="438699" cy="0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03C6146C-8742-4D07-41B8-9AB9CA0FC71C}"/>
                </a:ext>
              </a:extLst>
            </p:cNvPr>
            <p:cNvSpPr txBox="1"/>
            <p:nvPr/>
          </p:nvSpPr>
          <p:spPr>
            <a:xfrm>
              <a:off x="2359050" y="1264375"/>
              <a:ext cx="1059064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NL" sz="10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Level2URL</a:t>
              </a:r>
              <a:endParaRPr lang="en-NL" sz="1000" dirty="0"/>
            </a:p>
          </p:txBody>
        </p:sp>
      </p:grpSp>
      <p:sp>
        <p:nvSpPr>
          <p:cNvPr id="183" name="TextBox 182">
            <a:extLst>
              <a:ext uri="{FF2B5EF4-FFF2-40B4-BE49-F238E27FC236}">
                <a16:creationId xmlns:a16="http://schemas.microsoft.com/office/drawing/2014/main" id="{F2616741-918D-DDAC-0C19-587B4F91218F}"/>
              </a:ext>
            </a:extLst>
          </p:cNvPr>
          <p:cNvSpPr txBox="1"/>
          <p:nvPr/>
        </p:nvSpPr>
        <p:spPr>
          <a:xfrm>
            <a:off x="6393073" y="3935313"/>
            <a:ext cx="920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dirty="0">
                <a:solidFill>
                  <a:srgbClr val="689165"/>
                </a:solidFill>
              </a:rPr>
              <a:t>:</a:t>
            </a: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69B1C194-3246-1EF2-05D3-348B4ADB0EC4}"/>
              </a:ext>
            </a:extLst>
          </p:cNvPr>
          <p:cNvSpPr txBox="1"/>
          <p:nvPr/>
        </p:nvSpPr>
        <p:spPr>
          <a:xfrm>
            <a:off x="914751" y="4511040"/>
            <a:ext cx="1874231" cy="276999"/>
          </a:xfrm>
          <a:prstGeom prst="rect">
            <a:avLst/>
          </a:prstGeom>
          <a:noFill/>
        </p:spPr>
        <p:txBody>
          <a:bodyPr wrap="square" lIns="90000" rtlCol="0">
            <a:noAutofit/>
          </a:bodyPr>
          <a:lstStyle>
            <a:defPPr>
              <a:defRPr lang="en-US"/>
            </a:defPPr>
            <a:lvl1pPr algn="ctr">
              <a:defRPr sz="1200"/>
            </a:lvl1pPr>
          </a:lstStyle>
          <a:p>
            <a:r>
              <a:rPr lang="en-NL" dirty="0">
                <a:solidFill>
                  <a:srgbClr val="7030A0"/>
                </a:solidFill>
              </a:rPr>
              <a:t>Clublijst (centraal)</a:t>
            </a: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293FF74E-856B-ADA9-18C3-235730DADE8B}"/>
              </a:ext>
            </a:extLst>
          </p:cNvPr>
          <p:cNvSpPr txBox="1"/>
          <p:nvPr/>
        </p:nvSpPr>
        <p:spPr>
          <a:xfrm>
            <a:off x="3418114" y="4511040"/>
            <a:ext cx="1428204" cy="276999"/>
          </a:xfrm>
          <a:prstGeom prst="rect">
            <a:avLst/>
          </a:prstGeom>
          <a:noFill/>
        </p:spPr>
        <p:txBody>
          <a:bodyPr wrap="none" lIns="90000" rtlCol="0">
            <a:noAutofit/>
          </a:bodyPr>
          <a:lstStyle>
            <a:defPPr>
              <a:defRPr lang="en-US"/>
            </a:defPPr>
            <a:lvl1pPr algn="ctr">
              <a:defRPr sz="1200"/>
            </a:lvl1pPr>
          </a:lstStyle>
          <a:p>
            <a:r>
              <a:rPr lang="en-NL" dirty="0">
                <a:solidFill>
                  <a:srgbClr val="FEC700"/>
                </a:solidFill>
              </a:rPr>
              <a:t>Ledenlijst (per club)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0E4D45DB-B955-9B3C-0EBE-CE296EC316C4}"/>
              </a:ext>
            </a:extLst>
          </p:cNvPr>
          <p:cNvSpPr txBox="1"/>
          <p:nvPr/>
        </p:nvSpPr>
        <p:spPr>
          <a:xfrm>
            <a:off x="6127461" y="4511040"/>
            <a:ext cx="1428204" cy="276999"/>
          </a:xfrm>
          <a:prstGeom prst="rect">
            <a:avLst/>
          </a:prstGeom>
          <a:noFill/>
        </p:spPr>
        <p:txBody>
          <a:bodyPr wrap="square" lIns="90000" rtlCol="0">
            <a:noAutofit/>
          </a:bodyPr>
          <a:lstStyle>
            <a:defPPr>
              <a:defRPr lang="en-US"/>
            </a:defPPr>
            <a:lvl1pPr algn="ctr">
              <a:defRPr sz="1200"/>
            </a:lvl1pPr>
          </a:lstStyle>
          <a:p>
            <a:r>
              <a:rPr lang="en-NL" dirty="0">
                <a:solidFill>
                  <a:srgbClr val="689165"/>
                </a:solidFill>
              </a:rPr>
              <a:t>Portfolio (per lid)</a:t>
            </a:r>
          </a:p>
        </p:txBody>
      </p:sp>
    </p:spTree>
    <p:extLst>
      <p:ext uri="{BB962C8B-B14F-4D97-AF65-F5344CB8AC3E}">
        <p14:creationId xmlns:p14="http://schemas.microsoft.com/office/powerpoint/2010/main" val="1053753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A85CFFDE-D1C1-CC02-49C0-EA05161F01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441E253-ECEB-3D47-31FA-FF454BCBA553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Level 1 </a:t>
            </a:r>
            <a:r>
              <a:rPr lang="en-NL" dirty="0">
                <a:sym typeface="Wingdings" pitchFamily="2" charset="2"/>
              </a:rPr>
              <a:t> 2  </a:t>
            </a:r>
            <a:r>
              <a:rPr lang="en-NL" dirty="0"/>
              <a:t>3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324DF1-99B4-DFD3-110C-4F70FC55B2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07040" y="-25759"/>
            <a:ext cx="4243188" cy="2552491"/>
          </a:xfrm>
          <a:prstGeom prst="rect">
            <a:avLst/>
          </a:prstGeom>
        </p:spPr>
      </p:pic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AF12E9CC-15E5-D16A-7F1F-00585142F68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D9D8D6"/>
              </a:clrFrom>
              <a:clrTo>
                <a:srgbClr val="D9D8D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17" t="2833" r="3843" b="7267"/>
          <a:stretch/>
        </p:blipFill>
        <p:spPr>
          <a:xfrm>
            <a:off x="2064913" y="2560422"/>
            <a:ext cx="4174778" cy="2552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2727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8D2741-7C67-B2E1-F4D8-ED870E57F5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0D9A54-46C7-11FE-16A8-4B368533CE5D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Database binnen de app</a:t>
            </a: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15EF65B0-0786-EBF2-8215-FD545BA256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9053" y="698365"/>
            <a:ext cx="5516625" cy="374676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2DCF03E-1BA1-2234-E4A0-3D0A077ED384}"/>
              </a:ext>
            </a:extLst>
          </p:cNvPr>
          <p:cNvSpPr txBox="1"/>
          <p:nvPr/>
        </p:nvSpPr>
        <p:spPr>
          <a:xfrm>
            <a:off x="197476" y="698365"/>
            <a:ext cx="3189668" cy="3746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indent="0">
              <a:spcBef>
                <a:spcPct val="20000"/>
              </a:spcBef>
              <a:buClr>
                <a:schemeClr val="accent1"/>
              </a:buClr>
              <a:buSzPct val="85000"/>
              <a:buFont typeface="Wingdings 2" pitchFamily="18" charset="2"/>
              <a:buNone/>
              <a:defRPr sz="2000">
                <a:latin typeface="Calibri"/>
                <a:cs typeface="Calibri"/>
              </a:defRPr>
            </a:lvl1pPr>
            <a:lvl2pPr marL="547688" indent="-2730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"/>
              <a:defRPr sz="2200">
                <a:solidFill>
                  <a:schemeClr val="tx2"/>
                </a:solidFill>
                <a:latin typeface="Calibri"/>
                <a:cs typeface="Calibri"/>
              </a:defRPr>
            </a:lvl2pPr>
            <a:lvl3pPr marL="822325" indent="-228600">
              <a:spcBef>
                <a:spcPct val="20000"/>
              </a:spcBef>
              <a:buClr>
                <a:srgbClr val="8CADAE"/>
              </a:buClr>
              <a:buSzPct val="75000"/>
              <a:buFont typeface="Wingdings 2" pitchFamily="18" charset="2"/>
              <a:buChar char=""/>
              <a:defRPr sz="2000">
                <a:latin typeface="Calibri"/>
                <a:cs typeface="Calibri"/>
              </a:defRPr>
            </a:lvl3pPr>
            <a:lvl4pPr marL="1096963" indent="-228600">
              <a:spcBef>
                <a:spcPct val="20000"/>
              </a:spcBef>
              <a:buClr>
                <a:srgbClr val="8C7B70"/>
              </a:buClr>
              <a:buSzPct val="70000"/>
              <a:buFont typeface="Wingdings" pitchFamily="2" charset="2"/>
              <a:buChar char=""/>
              <a:defRPr sz="2000">
                <a:solidFill>
                  <a:schemeClr val="tx2"/>
                </a:solidFill>
                <a:latin typeface="Calibri"/>
                <a:cs typeface="Calibri"/>
              </a:defRPr>
            </a:lvl4pPr>
            <a:lvl5pPr marL="1371600" indent="-228600">
              <a:spcBef>
                <a:spcPct val="20000"/>
              </a:spcBef>
              <a:buClr>
                <a:srgbClr val="8FB08C"/>
              </a:buClr>
              <a:buChar char="•"/>
              <a:defRPr>
                <a:latin typeface="Calibri"/>
                <a:cs typeface="Calibri"/>
              </a:defRPr>
            </a:lvl5pPr>
            <a:lvl6pPr marL="1645920" indent="-182880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800">
                <a:latin typeface="+mn-lt"/>
                <a:cs typeface="+mn-cs"/>
              </a:defRPr>
            </a:lvl6pPr>
            <a:lvl7pPr marL="1920240" indent="-182880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90000"/>
              <a:buChar char="•"/>
              <a:defRPr kumimoji="0" sz="1600" baseline="0">
                <a:latin typeface="+mn-lt"/>
                <a:cs typeface="+mn-cs"/>
              </a:defRPr>
            </a:lvl7pPr>
            <a:lvl8pPr marL="2103120" indent="-182880">
              <a:spcBef>
                <a:spcPct val="20000"/>
              </a:spcBef>
              <a:buClr>
                <a:schemeClr val="accent4">
                  <a:shade val="75000"/>
                </a:schemeClr>
              </a:buClr>
              <a:buChar char="•"/>
              <a:defRPr kumimoji="0" sz="1600">
                <a:latin typeface="+mn-lt"/>
                <a:cs typeface="+mn-cs"/>
              </a:defRPr>
            </a:lvl8pPr>
            <a:lvl9pPr marL="2377440" indent="-182880">
              <a:spcBef>
                <a:spcPct val="20000"/>
              </a:spcBef>
              <a:buClr>
                <a:schemeClr val="accent2">
                  <a:shade val="75000"/>
                </a:schemeClr>
              </a:buClr>
              <a:buSzPct val="90000"/>
              <a:buChar char="•"/>
              <a:defRPr kumimoji="0" sz="1400" cap="all" baseline="0">
                <a:latin typeface="+mn-lt"/>
                <a:cs typeface="+mn-cs"/>
              </a:defRPr>
            </a:lvl9pPr>
          </a:lstStyle>
          <a:p>
            <a:pPr marL="180975" indent="-180975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r>
              <a:rPr lang="en-GB" sz="1400" dirty="0"/>
              <a:t>Clubs </a:t>
            </a:r>
            <a:r>
              <a:rPr lang="en-GB" sz="1400" dirty="0" err="1"/>
              <a:t>en</a:t>
            </a:r>
            <a:r>
              <a:rPr lang="en-GB" sz="1400" dirty="0"/>
              <a:t> </a:t>
            </a:r>
            <a:r>
              <a:rPr lang="en-GB" sz="1400" dirty="0" err="1"/>
              <a:t>leden</a:t>
            </a:r>
            <a:r>
              <a:rPr lang="en-GB" sz="1400" dirty="0"/>
              <a:t> </a:t>
            </a:r>
            <a:r>
              <a:rPr lang="en-GB" sz="1400" dirty="0" err="1"/>
              <a:t>worden</a:t>
            </a:r>
            <a:r>
              <a:rPr lang="en-GB" sz="1400" dirty="0"/>
              <a:t> </a:t>
            </a:r>
            <a:r>
              <a:rPr lang="en-GB" sz="1400" dirty="0" err="1"/>
              <a:t>geladen</a:t>
            </a:r>
            <a:r>
              <a:rPr lang="en-GB" sz="1400" dirty="0"/>
              <a:t> </a:t>
            </a:r>
            <a:r>
              <a:rPr lang="en-GB" sz="1400" dirty="0" err="1"/>
              <a:t>vanuit</a:t>
            </a:r>
            <a:br>
              <a:rPr lang="en-GB" sz="1400" dirty="0"/>
            </a:br>
            <a:r>
              <a:rPr lang="en-GB" sz="1400" dirty="0" err="1"/>
              <a:t>bestanden</a:t>
            </a:r>
            <a:r>
              <a:rPr lang="en-GB" sz="1400" dirty="0"/>
              <a:t>, maar </a:t>
            </a:r>
            <a:r>
              <a:rPr lang="en-GB" sz="1400" dirty="0" err="1"/>
              <a:t>bewaard</a:t>
            </a:r>
            <a:r>
              <a:rPr lang="en-GB" sz="1400" dirty="0"/>
              <a:t> in database.</a:t>
            </a:r>
          </a:p>
          <a:p>
            <a:pPr marL="180975" indent="-180975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endParaRPr lang="en-GB" sz="1400" dirty="0">
              <a:solidFill>
                <a:schemeClr val="bg2">
                  <a:lumMod val="75000"/>
                </a:schemeClr>
              </a:solidFill>
            </a:endParaRPr>
          </a:p>
          <a:p>
            <a:pPr marL="180975" indent="-180975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r>
              <a:rPr lang="en-GB" sz="1400" dirty="0" err="1">
                <a:solidFill>
                  <a:schemeClr val="bg2">
                    <a:lumMod val="75000"/>
                  </a:schemeClr>
                </a:solidFill>
              </a:rPr>
              <a:t>Waarom</a:t>
            </a:r>
            <a:r>
              <a:rPr lang="en-GB" sz="1400" dirty="0">
                <a:solidFill>
                  <a:schemeClr val="bg2">
                    <a:lumMod val="75000"/>
                  </a:schemeClr>
                </a:solidFill>
              </a:rPr>
              <a:t>?</a:t>
            </a:r>
          </a:p>
          <a:p>
            <a:pPr marL="358775" lvl="1" indent="-176213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r>
              <a:rPr lang="en-GB" sz="1300" dirty="0" err="1">
                <a:solidFill>
                  <a:schemeClr val="bg2">
                    <a:lumMod val="75000"/>
                  </a:schemeClr>
                </a:solidFill>
              </a:rPr>
              <a:t>Scherminhoud</a:t>
            </a:r>
            <a:r>
              <a:rPr lang="en-GB" sz="13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sz="1300" dirty="0" err="1">
                <a:solidFill>
                  <a:schemeClr val="bg2">
                    <a:lumMod val="75000"/>
                  </a:schemeClr>
                </a:solidFill>
              </a:rPr>
              <a:t>snel</a:t>
            </a:r>
            <a:r>
              <a:rPr lang="en-GB" sz="13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sz="1300" dirty="0" err="1">
                <a:solidFill>
                  <a:schemeClr val="bg2">
                    <a:lumMod val="75000"/>
                  </a:schemeClr>
                </a:solidFill>
              </a:rPr>
              <a:t>zichtbaar</a:t>
            </a:r>
            <a:endParaRPr lang="en-GB" sz="1300" dirty="0">
              <a:solidFill>
                <a:schemeClr val="bg2">
                  <a:lumMod val="75000"/>
                </a:schemeClr>
              </a:solidFill>
            </a:endParaRPr>
          </a:p>
          <a:p>
            <a:pPr marL="358775" lvl="1" indent="-176213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r>
              <a:rPr lang="en-GB" sz="1300" dirty="0">
                <a:solidFill>
                  <a:schemeClr val="bg2">
                    <a:lumMod val="75000"/>
                  </a:schemeClr>
                </a:solidFill>
              </a:rPr>
              <a:t>Minder </a:t>
            </a:r>
            <a:r>
              <a:rPr lang="en-GB" sz="1300" dirty="0" err="1">
                <a:solidFill>
                  <a:schemeClr val="bg2">
                    <a:lumMod val="75000"/>
                  </a:schemeClr>
                </a:solidFill>
              </a:rPr>
              <a:t>afhankelijk</a:t>
            </a:r>
            <a:r>
              <a:rPr lang="en-GB" sz="1300" dirty="0">
                <a:solidFill>
                  <a:schemeClr val="bg2">
                    <a:lumMod val="75000"/>
                  </a:schemeClr>
                </a:solidFill>
              </a:rPr>
              <a:t> van network</a:t>
            </a:r>
          </a:p>
          <a:p>
            <a:pPr marL="358775" lvl="1" indent="-176213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r>
              <a:rPr lang="en-GB" sz="1300" dirty="0" err="1">
                <a:solidFill>
                  <a:schemeClr val="bg2">
                    <a:lumMod val="75000"/>
                  </a:schemeClr>
                </a:solidFill>
              </a:rPr>
              <a:t>Toekomst</a:t>
            </a:r>
            <a:r>
              <a:rPr lang="en-GB" sz="1300" dirty="0">
                <a:solidFill>
                  <a:schemeClr val="bg2">
                    <a:lumMod val="75000"/>
                  </a:schemeClr>
                </a:solidFill>
              </a:rPr>
              <a:t>: minder </a:t>
            </a:r>
            <a:r>
              <a:rPr lang="en-GB" sz="1300" dirty="0" err="1">
                <a:solidFill>
                  <a:schemeClr val="bg2">
                    <a:lumMod val="75000"/>
                  </a:schemeClr>
                </a:solidFill>
              </a:rPr>
              <a:t>vaak</a:t>
            </a:r>
            <a:r>
              <a:rPr lang="en-GB" sz="1300" dirty="0">
                <a:solidFill>
                  <a:schemeClr val="bg2">
                    <a:lumMod val="75000"/>
                  </a:schemeClr>
                </a:solidFill>
              </a:rPr>
              <a:t> data </a:t>
            </a:r>
            <a:r>
              <a:rPr lang="en-GB" sz="1300" dirty="0" err="1">
                <a:solidFill>
                  <a:schemeClr val="bg2">
                    <a:lumMod val="75000"/>
                  </a:schemeClr>
                </a:solidFill>
              </a:rPr>
              <a:t>ophalen</a:t>
            </a:r>
            <a:endParaRPr lang="en-GB" sz="1300" dirty="0">
              <a:solidFill>
                <a:schemeClr val="bg2">
                  <a:lumMod val="75000"/>
                </a:schemeClr>
              </a:solidFill>
            </a:endParaRPr>
          </a:p>
          <a:p>
            <a:pPr marL="358775" lvl="1" indent="-176213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r>
              <a:rPr lang="en-GB" sz="1300" dirty="0" err="1">
                <a:solidFill>
                  <a:schemeClr val="bg2">
                    <a:lumMod val="75000"/>
                  </a:schemeClr>
                </a:solidFill>
              </a:rPr>
              <a:t>Geeft</a:t>
            </a:r>
            <a:r>
              <a:rPr lang="en-GB" sz="13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sz="1300" dirty="0" err="1">
                <a:solidFill>
                  <a:schemeClr val="bg2">
                    <a:lumMod val="75000"/>
                  </a:schemeClr>
                </a:solidFill>
              </a:rPr>
              <a:t>structuur</a:t>
            </a:r>
            <a:r>
              <a:rPr lang="en-GB" sz="13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sz="1300" dirty="0" err="1">
                <a:solidFill>
                  <a:schemeClr val="bg2">
                    <a:lumMod val="75000"/>
                  </a:schemeClr>
                </a:solidFill>
              </a:rPr>
              <a:t>aan</a:t>
            </a:r>
            <a:r>
              <a:rPr lang="en-GB" sz="1300" dirty="0">
                <a:solidFill>
                  <a:schemeClr val="bg2">
                    <a:lumMod val="75000"/>
                  </a:schemeClr>
                </a:solidFill>
              </a:rPr>
              <a:t> de software</a:t>
            </a:r>
          </a:p>
          <a:p>
            <a:pPr marL="358775" lvl="1" indent="-176213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endParaRPr lang="en-GB" sz="1300" dirty="0">
              <a:solidFill>
                <a:schemeClr val="bg2">
                  <a:lumMod val="75000"/>
                </a:schemeClr>
              </a:solidFill>
            </a:endParaRPr>
          </a:p>
          <a:p>
            <a:pPr marL="179388" indent="-179388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r>
              <a:rPr lang="en-GB" sz="1400" dirty="0" err="1">
                <a:solidFill>
                  <a:schemeClr val="bg2">
                    <a:lumMod val="75000"/>
                  </a:schemeClr>
                </a:solidFill>
              </a:rPr>
              <a:t>Technische</a:t>
            </a:r>
            <a:r>
              <a:rPr lang="en-GB" sz="14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sz="1400" dirty="0" err="1">
                <a:solidFill>
                  <a:schemeClr val="bg2">
                    <a:lumMod val="75000"/>
                  </a:schemeClr>
                </a:solidFill>
              </a:rPr>
              <a:t>complicaties</a:t>
            </a:r>
            <a:endParaRPr lang="en-GB" sz="1300" dirty="0">
              <a:solidFill>
                <a:schemeClr val="bg2">
                  <a:lumMod val="75000"/>
                </a:schemeClr>
              </a:solidFill>
            </a:endParaRPr>
          </a:p>
          <a:p>
            <a:pPr marL="358775" lvl="1" indent="-179388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r>
              <a:rPr lang="en-GB" sz="1300" dirty="0">
                <a:solidFill>
                  <a:schemeClr val="bg2">
                    <a:lumMod val="75000"/>
                  </a:schemeClr>
                </a:solidFill>
              </a:rPr>
              <a:t>App </a:t>
            </a:r>
            <a:r>
              <a:rPr lang="en-GB" sz="1300" dirty="0" err="1">
                <a:solidFill>
                  <a:schemeClr val="bg2">
                    <a:lumMod val="75000"/>
                  </a:schemeClr>
                </a:solidFill>
              </a:rPr>
              <a:t>doet</a:t>
            </a:r>
            <a:r>
              <a:rPr lang="en-GB" sz="13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sz="1300" dirty="0" err="1">
                <a:solidFill>
                  <a:schemeClr val="bg2">
                    <a:lumMod val="75000"/>
                  </a:schemeClr>
                </a:solidFill>
              </a:rPr>
              <a:t>meerdere</a:t>
            </a:r>
            <a:r>
              <a:rPr lang="en-GB" sz="1300" dirty="0">
                <a:solidFill>
                  <a:schemeClr val="bg2">
                    <a:lumMod val="75000"/>
                  </a:schemeClr>
                </a:solidFill>
              </a:rPr>
              <a:t> taken </a:t>
            </a:r>
            <a:r>
              <a:rPr lang="en-GB" sz="1300" dirty="0" err="1">
                <a:solidFill>
                  <a:schemeClr val="bg2">
                    <a:lumMod val="75000"/>
                  </a:schemeClr>
                </a:solidFill>
              </a:rPr>
              <a:t>gelijktijdig</a:t>
            </a:r>
            <a:endParaRPr lang="en-GB" sz="1300" dirty="0">
              <a:solidFill>
                <a:schemeClr val="bg2">
                  <a:lumMod val="75000"/>
                </a:schemeClr>
              </a:solidFill>
            </a:endParaRPr>
          </a:p>
          <a:p>
            <a:pPr marL="633412" lvl="2" indent="-179388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r>
              <a:rPr lang="en-GB" sz="1100" dirty="0">
                <a:solidFill>
                  <a:schemeClr val="bg2">
                    <a:lumMod val="75000"/>
                  </a:schemeClr>
                </a:solidFill>
              </a:rPr>
              <a:t>Scherm updates </a:t>
            </a:r>
            <a:r>
              <a:rPr lang="en-GB" sz="1100" dirty="0" err="1">
                <a:solidFill>
                  <a:schemeClr val="bg2">
                    <a:lumMod val="75000"/>
                  </a:schemeClr>
                </a:solidFill>
              </a:rPr>
              <a:t>bij</a:t>
            </a:r>
            <a:r>
              <a:rPr lang="en-GB" sz="1100" dirty="0">
                <a:solidFill>
                  <a:schemeClr val="bg2">
                    <a:lumMod val="75000"/>
                  </a:schemeClr>
                </a:solidFill>
              </a:rPr>
              <a:t> data </a:t>
            </a:r>
            <a:r>
              <a:rPr lang="en-GB" sz="1100" dirty="0" err="1">
                <a:solidFill>
                  <a:schemeClr val="bg2">
                    <a:lumMod val="75000"/>
                  </a:schemeClr>
                </a:solidFill>
              </a:rPr>
              <a:t>wijzingen</a:t>
            </a:r>
            <a:endParaRPr lang="en-GB" sz="1100" dirty="0">
              <a:solidFill>
                <a:schemeClr val="bg2">
                  <a:lumMod val="75000"/>
                </a:schemeClr>
              </a:solidFill>
            </a:endParaRPr>
          </a:p>
          <a:p>
            <a:pPr marL="633412" lvl="2" indent="-179388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r>
              <a:rPr lang="en-GB" sz="1100" dirty="0">
                <a:solidFill>
                  <a:schemeClr val="bg2">
                    <a:lumMod val="75000"/>
                  </a:schemeClr>
                </a:solidFill>
              </a:rPr>
              <a:t>Taken </a:t>
            </a:r>
            <a:r>
              <a:rPr lang="en-GB" sz="1100" dirty="0" err="1">
                <a:solidFill>
                  <a:schemeClr val="bg2">
                    <a:lumMod val="75000"/>
                  </a:schemeClr>
                </a:solidFill>
              </a:rPr>
              <a:t>kunnen</a:t>
            </a:r>
            <a:r>
              <a:rPr lang="en-GB" sz="11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sz="1100" dirty="0" err="1">
                <a:solidFill>
                  <a:schemeClr val="bg2">
                    <a:lumMod val="75000"/>
                  </a:schemeClr>
                </a:solidFill>
              </a:rPr>
              <a:t>elkaar</a:t>
            </a:r>
            <a:r>
              <a:rPr lang="en-GB" sz="11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sz="1100" dirty="0" err="1">
                <a:solidFill>
                  <a:schemeClr val="bg2">
                    <a:lumMod val="75000"/>
                  </a:schemeClr>
                </a:solidFill>
              </a:rPr>
              <a:t>voor</a:t>
            </a:r>
            <a:r>
              <a:rPr lang="en-GB" sz="11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sz="1100" dirty="0" err="1">
                <a:solidFill>
                  <a:schemeClr val="bg2">
                    <a:lumMod val="75000"/>
                  </a:schemeClr>
                </a:solidFill>
              </a:rPr>
              <a:t>voeten</a:t>
            </a:r>
            <a:r>
              <a:rPr lang="en-GB" sz="11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sz="1100" dirty="0" err="1">
                <a:solidFill>
                  <a:schemeClr val="bg2">
                    <a:lumMod val="75000"/>
                  </a:schemeClr>
                </a:solidFill>
              </a:rPr>
              <a:t>lopen</a:t>
            </a:r>
            <a:endParaRPr lang="en-GB" sz="1100" dirty="0">
              <a:solidFill>
                <a:schemeClr val="bg2">
                  <a:lumMod val="75000"/>
                </a:schemeClr>
              </a:solidFill>
            </a:endParaRPr>
          </a:p>
          <a:p>
            <a:pPr marL="358775" lvl="1" indent="-179388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r>
              <a:rPr lang="en-GB" sz="1300" dirty="0">
                <a:solidFill>
                  <a:schemeClr val="bg2">
                    <a:lumMod val="75000"/>
                  </a:schemeClr>
                </a:solidFill>
              </a:rPr>
              <a:t>Core Data (SQLite) </a:t>
            </a:r>
            <a:r>
              <a:rPr lang="en-GB" sz="1300" dirty="0">
                <a:solidFill>
                  <a:schemeClr val="bg2">
                    <a:lumMod val="75000"/>
                  </a:schemeClr>
                </a:solidFill>
                <a:sym typeface="Wingdings" pitchFamily="2" charset="2"/>
              </a:rPr>
              <a:t> Swift Data?</a:t>
            </a:r>
            <a:endParaRPr lang="en-GB" sz="1300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03939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CCA0F71E-1D7A-8F5F-1D5B-D98AF1DA9B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241" y="452640"/>
            <a:ext cx="6963870" cy="43129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9FF2749-2C90-71D9-A9F7-9184FE7C8FB7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Welkomstscherm </a:t>
            </a:r>
            <a:r>
              <a:rPr lang="en-NL" sz="1400" dirty="0"/>
              <a:t>(animatie, “prelude”)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3399249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38E494-0DFD-775E-D6DF-5EF536B580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9561C94-7325-77EC-2691-543C3C457706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Instellingen</a:t>
            </a:r>
          </a:p>
        </p:txBody>
      </p:sp>
      <p:pic>
        <p:nvPicPr>
          <p:cNvPr id="2" name="Picture 1" descr="A screenshot of a phone&#10;&#10;Description automatically generated">
            <a:extLst>
              <a:ext uri="{FF2B5EF4-FFF2-40B4-BE49-F238E27FC236}">
                <a16:creationId xmlns:a16="http://schemas.microsoft.com/office/drawing/2014/main" id="{7FB0D34A-796A-3610-FED2-7133847C5C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2973" y="483063"/>
            <a:ext cx="6859022" cy="4248039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BBF8C9E2-9C6E-FF49-BE60-E263E8DB6554}"/>
              </a:ext>
            </a:extLst>
          </p:cNvPr>
          <p:cNvSpPr/>
          <p:nvPr/>
        </p:nvSpPr>
        <p:spPr>
          <a:xfrm>
            <a:off x="1302973" y="3980968"/>
            <a:ext cx="518006" cy="51354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NL" sz="800" dirty="0"/>
              <a:t>bijwerken</a:t>
            </a:r>
          </a:p>
        </p:txBody>
      </p:sp>
    </p:spTree>
    <p:extLst>
      <p:ext uri="{BB962C8B-B14F-4D97-AF65-F5344CB8AC3E}">
        <p14:creationId xmlns:p14="http://schemas.microsoft.com/office/powerpoint/2010/main" val="9545291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DC4A00-F0F2-5982-FA51-1B68D0EFB9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D11F204-38DA-63B9-62BA-9F742B64F01F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Ingebouwde introductie tot de app (tweetalig)</a:t>
            </a: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3AB68B04-0AC8-DCAC-B5BD-BBFEEE00D5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441" y="483063"/>
            <a:ext cx="6799470" cy="4211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3315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0CB897-C232-1DD8-3CBC-9A16617885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D3762BF-6C9A-CAA6-5A78-3D3FB7EDCC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17" b="3117"/>
          <a:stretch/>
        </p:blipFill>
        <p:spPr>
          <a:xfrm>
            <a:off x="131927" y="118281"/>
            <a:ext cx="8857397" cy="4914965"/>
          </a:xfrm>
          <a:prstGeom prst="rect">
            <a:avLst/>
          </a:prstGeom>
          <a:solidFill>
            <a:schemeClr val="accent2"/>
          </a:solidFill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453CB42E-D313-F8F2-9D48-74CC15646C03}"/>
              </a:ext>
            </a:extLst>
          </p:cNvPr>
          <p:cNvSpPr/>
          <p:nvPr/>
        </p:nvSpPr>
        <p:spPr>
          <a:xfrm>
            <a:off x="7483522" y="353556"/>
            <a:ext cx="1468596" cy="261689"/>
          </a:xfrm>
          <a:prstGeom prst="round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NL" sz="1400" dirty="0">
                <a:solidFill>
                  <a:srgbClr val="92D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(web) Android </a:t>
            </a:r>
            <a:r>
              <a:rPr lang="en-NL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⤴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F85FD8C-C59E-947F-8CCD-2DA8ED0F1EAD}"/>
              </a:ext>
            </a:extLst>
          </p:cNvPr>
          <p:cNvSpPr/>
          <p:nvPr/>
        </p:nvSpPr>
        <p:spPr>
          <a:xfrm>
            <a:off x="7406997" y="2209170"/>
            <a:ext cx="1582327" cy="261689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NL" sz="1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(web) Windows </a:t>
            </a:r>
            <a:r>
              <a:rPr lang="en-NL" sz="1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⤵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0EBA9DF-2CCC-862C-E21E-872AF2A999B0}"/>
              </a:ext>
            </a:extLst>
          </p:cNvPr>
          <p:cNvSpPr/>
          <p:nvPr/>
        </p:nvSpPr>
        <p:spPr>
          <a:xfrm>
            <a:off x="7889432" y="2595722"/>
            <a:ext cx="1091008" cy="261689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rgbClr val="92D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(a</a:t>
            </a:r>
            <a:r>
              <a:rPr lang="en-NL" sz="1400" dirty="0">
                <a:solidFill>
                  <a:srgbClr val="92D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pp) iOS </a:t>
            </a:r>
            <a:r>
              <a:rPr lang="en-NL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⤴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24966911-E646-A015-75AA-917E7BFB3097}"/>
              </a:ext>
            </a:extLst>
          </p:cNvPr>
          <p:cNvSpPr/>
          <p:nvPr/>
        </p:nvSpPr>
        <p:spPr>
          <a:xfrm>
            <a:off x="7260413" y="3749994"/>
            <a:ext cx="1750649" cy="261689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NL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(app/web) macOS </a:t>
            </a:r>
            <a:r>
              <a:rPr lang="en-NL" sz="1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➡️</a:t>
            </a:r>
            <a:endParaRPr lang="en-NL" sz="1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65306959-29DB-C1CC-2C16-DDFD2C056A06}"/>
              </a:ext>
            </a:extLst>
          </p:cNvPr>
          <p:cNvSpPr/>
          <p:nvPr/>
        </p:nvSpPr>
        <p:spPr>
          <a:xfrm>
            <a:off x="7491035" y="4069629"/>
            <a:ext cx="1750649" cy="261689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NL"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(web) </a:t>
            </a:r>
            <a:r>
              <a:rPr lang="en-US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other</a:t>
            </a:r>
            <a:r>
              <a:rPr lang="en-NL"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NL" sz="1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➡️</a:t>
            </a:r>
            <a:endParaRPr lang="en-NL" sz="1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14084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/>
              <a:t>FG de Gender</a:t>
            </a:r>
          </a:p>
        </p:txBody>
      </p:sp>
      <p:sp>
        <p:nvSpPr>
          <p:cNvPr id="5" name="Tekstvak 4"/>
          <p:cNvSpPr txBox="1"/>
          <p:nvPr/>
        </p:nvSpPr>
        <p:spPr>
          <a:xfrm>
            <a:off x="484741" y="4483864"/>
            <a:ext cx="1079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NL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E7BE9A-2F93-F827-6375-FE68643367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screen shot of a cell phone&#10;&#10;Description automatically generated">
            <a:extLst>
              <a:ext uri="{FF2B5EF4-FFF2-40B4-BE49-F238E27FC236}">
                <a16:creationId xmlns:a16="http://schemas.microsoft.com/office/drawing/2014/main" id="{F4E49627-4715-7636-CAEC-06CBE6B17D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" t="6192" r="2975" b="6192"/>
          <a:stretch/>
        </p:blipFill>
        <p:spPr>
          <a:xfrm>
            <a:off x="6614578" y="213814"/>
            <a:ext cx="2293180" cy="45066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8079112-3391-8626-FA15-AEA1D46E438B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Praktische gegevens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D1A6FC-99BF-F466-9657-95F407DF0055}"/>
              </a:ext>
            </a:extLst>
          </p:cNvPr>
          <p:cNvSpPr txBox="1"/>
          <p:nvPr/>
        </p:nvSpPr>
        <p:spPr>
          <a:xfrm>
            <a:off x="191069" y="682388"/>
            <a:ext cx="6390035" cy="38395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indent="0">
              <a:spcBef>
                <a:spcPct val="20000"/>
              </a:spcBef>
              <a:buClr>
                <a:schemeClr val="accent1"/>
              </a:buClr>
              <a:buSzPct val="85000"/>
              <a:buFont typeface="Wingdings 2" pitchFamily="18" charset="2"/>
              <a:buNone/>
              <a:defRPr sz="2000">
                <a:latin typeface="Calibri"/>
                <a:cs typeface="Calibri"/>
              </a:defRPr>
            </a:lvl1pPr>
            <a:lvl2pPr marL="547688" indent="-2730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"/>
              <a:defRPr sz="2200">
                <a:solidFill>
                  <a:schemeClr val="tx2"/>
                </a:solidFill>
                <a:latin typeface="Calibri"/>
                <a:cs typeface="Calibri"/>
              </a:defRPr>
            </a:lvl2pPr>
            <a:lvl3pPr marL="822325" indent="-228600">
              <a:spcBef>
                <a:spcPct val="20000"/>
              </a:spcBef>
              <a:buClr>
                <a:srgbClr val="8CADAE"/>
              </a:buClr>
              <a:buSzPct val="75000"/>
              <a:buFont typeface="Wingdings 2" pitchFamily="18" charset="2"/>
              <a:buChar char=""/>
              <a:defRPr sz="2000">
                <a:latin typeface="Calibri"/>
                <a:cs typeface="Calibri"/>
              </a:defRPr>
            </a:lvl3pPr>
            <a:lvl4pPr marL="1096963" indent="-228600">
              <a:spcBef>
                <a:spcPct val="20000"/>
              </a:spcBef>
              <a:buClr>
                <a:srgbClr val="8C7B70"/>
              </a:buClr>
              <a:buSzPct val="70000"/>
              <a:buFont typeface="Wingdings" pitchFamily="2" charset="2"/>
              <a:buChar char=""/>
              <a:defRPr sz="2000">
                <a:solidFill>
                  <a:schemeClr val="tx2"/>
                </a:solidFill>
                <a:latin typeface="Calibri"/>
                <a:cs typeface="Calibri"/>
              </a:defRPr>
            </a:lvl4pPr>
            <a:lvl5pPr marL="1371600" indent="-228600">
              <a:spcBef>
                <a:spcPct val="20000"/>
              </a:spcBef>
              <a:buClr>
                <a:srgbClr val="8FB08C"/>
              </a:buClr>
              <a:buChar char="•"/>
              <a:defRPr>
                <a:latin typeface="Calibri"/>
                <a:cs typeface="Calibri"/>
              </a:defRPr>
            </a:lvl5pPr>
            <a:lvl6pPr marL="1645920" indent="-182880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800">
                <a:latin typeface="+mn-lt"/>
                <a:cs typeface="+mn-cs"/>
              </a:defRPr>
            </a:lvl6pPr>
            <a:lvl7pPr marL="1920240" indent="-182880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90000"/>
              <a:buChar char="•"/>
              <a:defRPr kumimoji="0" sz="1600" baseline="0">
                <a:latin typeface="+mn-lt"/>
                <a:cs typeface="+mn-cs"/>
              </a:defRPr>
            </a:lvl7pPr>
            <a:lvl8pPr marL="2103120" indent="-182880">
              <a:spcBef>
                <a:spcPct val="20000"/>
              </a:spcBef>
              <a:buClr>
                <a:schemeClr val="accent4">
                  <a:shade val="75000"/>
                </a:schemeClr>
              </a:buClr>
              <a:buChar char="•"/>
              <a:defRPr kumimoji="0" sz="1600">
                <a:latin typeface="+mn-lt"/>
                <a:cs typeface="+mn-cs"/>
              </a:defRPr>
            </a:lvl8pPr>
            <a:lvl9pPr marL="2377440" indent="-182880">
              <a:spcBef>
                <a:spcPct val="20000"/>
              </a:spcBef>
              <a:buClr>
                <a:schemeClr val="accent2">
                  <a:shade val="75000"/>
                </a:schemeClr>
              </a:buClr>
              <a:buSzPct val="90000"/>
              <a:buChar char="•"/>
              <a:defRPr kumimoji="0" sz="1400" cap="all" baseline="0">
                <a:latin typeface="+mn-lt"/>
                <a:cs typeface="+mn-cs"/>
              </a:defRPr>
            </a:lvl9pPr>
          </a:lstStyle>
          <a:p>
            <a:pPr marL="134938" indent="-134938">
              <a:buFont typeface="Arial" panose="020B0604020202020204" pitchFamily="34" charset="0"/>
              <a:buChar char="•"/>
            </a:pPr>
            <a:r>
              <a:rPr lang="nl-NL" sz="1400" dirty="0"/>
              <a:t>App voor iPhone en iPad </a:t>
            </a:r>
            <a:r>
              <a:rPr lang="nl-NL" sz="1000" dirty="0"/>
              <a:t>(Mac, </a:t>
            </a:r>
            <a:r>
              <a:rPr lang="nl-NL" sz="1000" dirty="0" err="1"/>
              <a:t>Vision</a:t>
            </a:r>
            <a:r>
              <a:rPr lang="nl-NL" sz="1000" dirty="0"/>
              <a:t> Pro)</a:t>
            </a:r>
          </a:p>
          <a:p>
            <a:pPr marL="134938" indent="-134938">
              <a:buFont typeface="Arial" panose="020B0604020202020204" pitchFamily="34" charset="0"/>
              <a:buChar char="•"/>
            </a:pPr>
            <a:r>
              <a:rPr lang="nl-NL" sz="1400" dirty="0"/>
              <a:t>Zuster app voor Website ondersteuning </a:t>
            </a:r>
            <a:r>
              <a:rPr lang="nl-NL" sz="1000" dirty="0"/>
              <a:t>(Android, etc., PC, </a:t>
            </a:r>
            <a:r>
              <a:rPr lang="en-GB" sz="1000" dirty="0"/>
              <a:t>Mac, Linux…</a:t>
            </a:r>
            <a:r>
              <a:rPr lang="nl-NL" sz="1000" dirty="0"/>
              <a:t>)</a:t>
            </a:r>
          </a:p>
          <a:p>
            <a:pPr marL="134938" indent="-134938">
              <a:buFont typeface="Arial" panose="020B0604020202020204" pitchFamily="34" charset="0"/>
              <a:buChar char="•"/>
            </a:pPr>
            <a:endParaRPr lang="nl-NL" sz="1400" dirty="0"/>
          </a:p>
          <a:p>
            <a:pPr marL="134938" indent="-134938">
              <a:buFont typeface="Arial" panose="020B0604020202020204" pitchFamily="34" charset="0"/>
              <a:buChar char="•"/>
            </a:pPr>
            <a:r>
              <a:rPr lang="nl-NL" sz="1400" dirty="0"/>
              <a:t>Meerdere fotoclubs</a:t>
            </a:r>
          </a:p>
          <a:p>
            <a:pPr marL="134938" indent="-134938">
              <a:buFont typeface="Arial" panose="020B0604020202020204" pitchFamily="34" charset="0"/>
              <a:buChar char="•"/>
            </a:pPr>
            <a:r>
              <a:rPr lang="nl-NL" sz="1400" dirty="0"/>
              <a:t>Momenteel 100 app gebruikers </a:t>
            </a:r>
            <a:r>
              <a:rPr lang="nl-NL" sz="1000" dirty="0">
                <a:sym typeface="Wingdings" pitchFamily="2" charset="2"/>
              </a:rPr>
              <a:t></a:t>
            </a:r>
            <a:r>
              <a:rPr lang="nl-NL" sz="1400" dirty="0"/>
              <a:t> 2k (NL, app &amp; web)? </a:t>
            </a:r>
            <a:r>
              <a:rPr lang="nl-NL" sz="1000" dirty="0">
                <a:sym typeface="Wingdings" pitchFamily="2" charset="2"/>
              </a:rPr>
              <a:t></a:t>
            </a:r>
            <a:r>
              <a:rPr lang="nl-NL" sz="1400" dirty="0">
                <a:sym typeface="Wingdings" pitchFamily="2" charset="2"/>
              </a:rPr>
              <a:t> 100k (app &amp; web)??</a:t>
            </a:r>
          </a:p>
          <a:p>
            <a:pPr marL="134938" indent="-134938">
              <a:buFont typeface="Arial" panose="020B0604020202020204" pitchFamily="34" charset="0"/>
              <a:buChar char="•"/>
            </a:pPr>
            <a:endParaRPr lang="nl-NL" sz="1400" dirty="0"/>
          </a:p>
          <a:p>
            <a:pPr marL="134938" indent="-134938">
              <a:buFont typeface="Arial" panose="020B0604020202020204" pitchFamily="34" charset="0"/>
              <a:buChar char="•"/>
            </a:pPr>
            <a:r>
              <a:rPr lang="nl-NL" sz="1400" dirty="0"/>
              <a:t>Werkt wereldwijd: </a:t>
            </a:r>
            <a:r>
              <a:rPr lang="nl-NL" sz="1400" dirty="0" err="1"/>
              <a:t>nederlandtalig</a:t>
            </a:r>
            <a:r>
              <a:rPr lang="nl-NL" sz="1400" dirty="0"/>
              <a:t> &amp; </a:t>
            </a:r>
            <a:r>
              <a:rPr lang="nl-NL" sz="1400" dirty="0" err="1"/>
              <a:t>engelstalig</a:t>
            </a:r>
            <a:r>
              <a:rPr lang="nl-NL" sz="1400" dirty="0"/>
              <a:t> </a:t>
            </a:r>
            <a:r>
              <a:rPr lang="nl-NL" sz="1000" dirty="0"/>
              <a:t>(kiest automatisch)</a:t>
            </a:r>
          </a:p>
          <a:p>
            <a:pPr marL="134938" indent="-134938">
              <a:buFont typeface="Arial" panose="020B0604020202020204" pitchFamily="34" charset="0"/>
              <a:buChar char="•"/>
            </a:pPr>
            <a:r>
              <a:rPr lang="nl-NL" sz="1400" dirty="0"/>
              <a:t>Staat in Apple </a:t>
            </a:r>
            <a:r>
              <a:rPr lang="nl-NL" sz="1400" dirty="0">
                <a:hlinkClick r:id="rId4"/>
              </a:rPr>
              <a:t>App Store</a:t>
            </a:r>
            <a:endParaRPr lang="nl-NL" sz="1400" dirty="0"/>
          </a:p>
          <a:p>
            <a:pPr marL="134938" indent="-134938">
              <a:buFont typeface="Arial" panose="020B0604020202020204" pitchFamily="34" charset="0"/>
              <a:buChar char="•"/>
            </a:pPr>
            <a:endParaRPr lang="nl-NL" sz="1400" dirty="0"/>
          </a:p>
          <a:p>
            <a:pPr marL="134938" indent="-134938">
              <a:buFont typeface="Arial" panose="020B0604020202020204" pitchFamily="34" charset="0"/>
              <a:buChar char="•"/>
            </a:pPr>
            <a:r>
              <a:rPr lang="nl-NL" sz="1400" dirty="0"/>
              <a:t>Korte documentatie:</a:t>
            </a:r>
            <a:r>
              <a:rPr lang="nl-NL" sz="1050" dirty="0"/>
              <a:t> </a:t>
            </a:r>
            <a:r>
              <a:rPr lang="nl-NL" sz="1400" dirty="0"/>
              <a:t>ingebakken in de app zelf</a:t>
            </a:r>
          </a:p>
          <a:p>
            <a:pPr marL="134938" indent="-134938">
              <a:buFont typeface="Arial" panose="020B0604020202020204" pitchFamily="34" charset="0"/>
              <a:buChar char="•"/>
            </a:pPr>
            <a:r>
              <a:rPr lang="nl-NL" sz="1400" dirty="0"/>
              <a:t>Volledige (</a:t>
            </a:r>
            <a:r>
              <a:rPr lang="nl-NL" sz="1400" dirty="0" err="1"/>
              <a:t>engelstalig</a:t>
            </a:r>
            <a:r>
              <a:rPr lang="nl-NL" sz="1400" dirty="0"/>
              <a:t>) documentatie:</a:t>
            </a:r>
            <a:r>
              <a:rPr lang="nl-NL" sz="1050" dirty="0"/>
              <a:t> </a:t>
            </a:r>
            <a:r>
              <a:rPr lang="nl-NL" sz="1400" dirty="0"/>
              <a:t>op website </a:t>
            </a:r>
            <a:r>
              <a:rPr lang="nl-NL" sz="1400" dirty="0">
                <a:hlinkClick r:id="rId5"/>
              </a:rPr>
              <a:t>Github</a:t>
            </a:r>
            <a:endParaRPr lang="nl-NL" sz="1400" dirty="0"/>
          </a:p>
          <a:p>
            <a:pPr marL="134938" indent="-134938">
              <a:buFont typeface="Arial" panose="020B0604020202020204" pitchFamily="34" charset="0"/>
              <a:buChar char="•"/>
            </a:pPr>
            <a:endParaRPr lang="nl-NL" sz="1400" dirty="0"/>
          </a:p>
          <a:p>
            <a:pPr marL="134938" indent="-134938">
              <a:buFont typeface="Arial" panose="020B0604020202020204" pitchFamily="34" charset="0"/>
              <a:buChar char="•"/>
            </a:pPr>
            <a:r>
              <a:rPr lang="nl-NL" sz="1400" dirty="0"/>
              <a:t>Ruim 7000 regels broncode </a:t>
            </a:r>
            <a:r>
              <a:rPr lang="nl-NL" sz="1000" dirty="0"/>
              <a:t>(.</a:t>
            </a:r>
            <a:r>
              <a:rPr lang="nl-NL" sz="1000" dirty="0" err="1"/>
              <a:t>swift</a:t>
            </a:r>
            <a:r>
              <a:rPr lang="nl-NL" sz="1000" dirty="0"/>
              <a:t>) </a:t>
            </a:r>
            <a:r>
              <a:rPr lang="nl-NL" sz="1400" dirty="0"/>
              <a:t>+ 3000 regels data </a:t>
            </a:r>
            <a:r>
              <a:rPr lang="nl-NL" sz="1000" dirty="0"/>
              <a:t>(.</a:t>
            </a:r>
            <a:r>
              <a:rPr lang="nl-NL" sz="1000" dirty="0" err="1"/>
              <a:t>json</a:t>
            </a:r>
            <a:r>
              <a:rPr lang="nl-NL" sz="1000" dirty="0"/>
              <a:t>)</a:t>
            </a:r>
          </a:p>
          <a:p>
            <a:pPr marL="134938" indent="-134938">
              <a:buFont typeface="Arial" panose="020B0604020202020204" pitchFamily="34" charset="0"/>
              <a:buChar char="•"/>
            </a:pPr>
            <a:r>
              <a:rPr lang="nl-NL" sz="1400" dirty="0"/>
              <a:t>Enkele jaren in ontwikkeling </a:t>
            </a:r>
            <a:r>
              <a:rPr lang="nl-NL" sz="1000" dirty="0"/>
              <a:t>(maandelijkse updates)</a:t>
            </a:r>
          </a:p>
        </p:txBody>
      </p:sp>
    </p:spTree>
    <p:extLst>
      <p:ext uri="{BB962C8B-B14F-4D97-AF65-F5344CB8AC3E}">
        <p14:creationId xmlns:p14="http://schemas.microsoft.com/office/powerpoint/2010/main" val="23824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3BC4BA-D05A-015F-47BA-42271BD5B4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B3961CA-6024-306C-0D0C-F3C198E5254A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8745" y="866775"/>
            <a:ext cx="3399457" cy="349614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A737489-25F9-8E6B-39D4-04E577A03F8D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Clubs en hun leden (“Portfolio’s”)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1EBB8CA-048E-8DC3-75BA-643B98351FB4}"/>
              </a:ext>
            </a:extLst>
          </p:cNvPr>
          <p:cNvSpPr txBox="1"/>
          <p:nvPr/>
        </p:nvSpPr>
        <p:spPr>
          <a:xfrm>
            <a:off x="5598652" y="4126518"/>
            <a:ext cx="1335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sz="900">
                <a:solidFill>
                  <a:schemeClr val="bg1">
                    <a:lumMod val="75000"/>
                  </a:schemeClr>
                </a:solidFill>
              </a:rPr>
              <a:t>iPhone SE</a:t>
            </a:r>
            <a:r>
              <a:rPr lang="en-US" sz="900" dirty="0">
                <a:solidFill>
                  <a:schemeClr val="bg1">
                    <a:lumMod val="75000"/>
                  </a:schemeClr>
                </a:solidFill>
              </a:rPr>
              <a:t> gen 3</a:t>
            </a:r>
            <a:br>
              <a:rPr lang="en-NL" sz="90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900" dirty="0">
                <a:solidFill>
                  <a:schemeClr val="bg1">
                    <a:lumMod val="75000"/>
                  </a:schemeClr>
                </a:solidFill>
              </a:rPr>
              <a:t>EN</a:t>
            </a:r>
            <a:r>
              <a:rPr lang="en-NL" sz="90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NL" sz="900" dirty="0">
                <a:solidFill>
                  <a:schemeClr val="bg1">
                    <a:lumMod val="75000"/>
                  </a:schemeClr>
                </a:solidFill>
              </a:rPr>
              <a:t>/ </a:t>
            </a:r>
            <a:r>
              <a:rPr lang="en-NL" sz="900">
                <a:solidFill>
                  <a:schemeClr val="bg1">
                    <a:lumMod val="75000"/>
                  </a:schemeClr>
                </a:solidFill>
              </a:rPr>
              <a:t>iOS </a:t>
            </a:r>
            <a:r>
              <a:rPr lang="en-US" sz="900" dirty="0">
                <a:solidFill>
                  <a:schemeClr val="bg1">
                    <a:lumMod val="75000"/>
                  </a:schemeClr>
                </a:solidFill>
              </a:rPr>
              <a:t>18.2</a:t>
            </a:r>
            <a:endParaRPr lang="en-NL" sz="9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E8CD2F79-5F4D-7038-37FC-5C5684CB6BF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6920" y="607471"/>
            <a:ext cx="5978092" cy="392559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A41C865-EB17-6489-4312-167A91750A31}"/>
              </a:ext>
            </a:extLst>
          </p:cNvPr>
          <p:cNvSpPr txBox="1"/>
          <p:nvPr/>
        </p:nvSpPr>
        <p:spPr>
          <a:xfrm>
            <a:off x="408472" y="4429605"/>
            <a:ext cx="4644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900" dirty="0">
                <a:solidFill>
                  <a:schemeClr val="bg1">
                    <a:lumMod val="75000"/>
                  </a:schemeClr>
                </a:solidFill>
              </a:rPr>
              <a:t>iPad 10th gen</a:t>
            </a:r>
            <a:br>
              <a:rPr lang="en-NL" sz="9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NL" sz="900" dirty="0">
                <a:solidFill>
                  <a:schemeClr val="bg1">
                    <a:lumMod val="75000"/>
                  </a:schemeClr>
                </a:solidFill>
              </a:rPr>
              <a:t>NL / iOS 18.1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90439A3C-ECB5-36C7-EFF1-71FD0545F65B}"/>
              </a:ext>
            </a:extLst>
          </p:cNvPr>
          <p:cNvSpPr/>
          <p:nvPr/>
        </p:nvSpPr>
        <p:spPr>
          <a:xfrm>
            <a:off x="2435869" y="827965"/>
            <a:ext cx="832514" cy="410684"/>
          </a:xfrm>
          <a:prstGeom prst="ellipse">
            <a:avLst/>
          </a:prstGeom>
          <a:noFill/>
          <a:ln cmpd="sng">
            <a:solidFill>
              <a:srgbClr val="FFC000"/>
            </a:solidFill>
            <a:prstDash val="sysDot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  <a:effectLst>
            <a:glow rad="63500">
              <a:schemeClr val="accent6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FB87AB7-F17C-DF6E-108A-298A2CF1DE23}"/>
              </a:ext>
            </a:extLst>
          </p:cNvPr>
          <p:cNvSpPr txBox="1"/>
          <p:nvPr/>
        </p:nvSpPr>
        <p:spPr>
          <a:xfrm>
            <a:off x="7243622" y="4329793"/>
            <a:ext cx="1452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sz="900">
                <a:solidFill>
                  <a:schemeClr val="bg1">
                    <a:lumMod val="75000"/>
                  </a:schemeClr>
                </a:solidFill>
              </a:rPr>
              <a:t>iPhone </a:t>
            </a:r>
            <a:r>
              <a:rPr lang="en-US" sz="900" dirty="0">
                <a:solidFill>
                  <a:schemeClr val="bg1">
                    <a:lumMod val="75000"/>
                  </a:schemeClr>
                </a:solidFill>
              </a:rPr>
              <a:t>16 Pro Max</a:t>
            </a:r>
          </a:p>
          <a:p>
            <a:pPr algn="ctr"/>
            <a:r>
              <a:rPr lang="en-US" sz="900" dirty="0">
                <a:solidFill>
                  <a:schemeClr val="bg1">
                    <a:lumMod val="75000"/>
                  </a:schemeClr>
                </a:solidFill>
              </a:rPr>
              <a:t>EN</a:t>
            </a:r>
            <a:r>
              <a:rPr lang="en-NL" sz="90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NL" sz="900" dirty="0">
                <a:solidFill>
                  <a:schemeClr val="bg1">
                    <a:lumMod val="75000"/>
                  </a:schemeClr>
                </a:solidFill>
              </a:rPr>
              <a:t>/ </a:t>
            </a:r>
            <a:r>
              <a:rPr lang="en-NL" sz="900">
                <a:solidFill>
                  <a:schemeClr val="bg1">
                    <a:lumMod val="75000"/>
                  </a:schemeClr>
                </a:solidFill>
              </a:rPr>
              <a:t>iOS </a:t>
            </a:r>
            <a:r>
              <a:rPr lang="en-US" sz="900" dirty="0">
                <a:solidFill>
                  <a:schemeClr val="bg1">
                    <a:lumMod val="75000"/>
                  </a:schemeClr>
                </a:solidFill>
              </a:rPr>
              <a:t>18.2</a:t>
            </a:r>
            <a:endParaRPr lang="en-NL" sz="9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22499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DB22B3-531A-F72B-040D-E40BB988E2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3A36728-C01B-4983-CABC-F4FFCE01130E}"/>
              </a:ext>
            </a:extLst>
          </p:cNvPr>
          <p:cNvGrpSpPr/>
          <p:nvPr/>
        </p:nvGrpSpPr>
        <p:grpSpPr>
          <a:xfrm>
            <a:off x="154675" y="113731"/>
            <a:ext cx="8987098" cy="4916038"/>
            <a:chOff x="154675" y="113731"/>
            <a:chExt cx="8987098" cy="4916038"/>
          </a:xfrm>
        </p:grpSpPr>
        <p:pic>
          <p:nvPicPr>
            <p:cNvPr id="1026" name="Picture 2" descr="Apple Vision Pro price in Nigeria. Apple VR Glasses in Lagos Abuja">
              <a:extLst>
                <a:ext uri="{FF2B5EF4-FFF2-40B4-BE49-F238E27FC236}">
                  <a16:creationId xmlns:a16="http://schemas.microsoft.com/office/drawing/2014/main" id="{85E0AE4D-B559-9DF8-0E8C-01001F2F1E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2770" y="483063"/>
              <a:ext cx="2160237" cy="13962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5A0BC703-9BF7-7B00-1602-9F65D7832417}"/>
                </a:ext>
              </a:extLst>
            </p:cNvPr>
            <p:cNvGrpSpPr/>
            <p:nvPr/>
          </p:nvGrpSpPr>
          <p:grpSpPr>
            <a:xfrm>
              <a:off x="2697707" y="196927"/>
              <a:ext cx="6444066" cy="4832842"/>
              <a:chOff x="2813262" y="0"/>
              <a:chExt cx="6330738" cy="4749645"/>
            </a:xfrm>
          </p:grpSpPr>
          <p:pic>
            <p:nvPicPr>
              <p:cNvPr id="8" name="Picture 7" descr="A screenshot of a room with a couch and a coffee table&#10;&#10;Description automatically generated">
                <a:extLst>
                  <a:ext uri="{FF2B5EF4-FFF2-40B4-BE49-F238E27FC236}">
                    <a16:creationId xmlns:a16="http://schemas.microsoft.com/office/drawing/2014/main" id="{2F77D0DB-CBF3-59E1-512C-C1E822F325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13262" y="0"/>
                <a:ext cx="6330738" cy="4745736"/>
              </a:xfrm>
              <a:prstGeom prst="rect">
                <a:avLst/>
              </a:prstGeom>
            </p:spPr>
          </p:pic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D82AAED-03A0-8503-0C8D-3CC00BE155A2}"/>
                  </a:ext>
                </a:extLst>
              </p:cNvPr>
              <p:cNvSpPr txBox="1"/>
              <p:nvPr/>
            </p:nvSpPr>
            <p:spPr>
              <a:xfrm>
                <a:off x="2863965" y="4380313"/>
                <a:ext cx="20579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NL" sz="900" dirty="0">
                    <a:solidFill>
                      <a:schemeClr val="bg1"/>
                    </a:solidFill>
                  </a:rPr>
                  <a:t>Vision Pro</a:t>
                </a:r>
                <a:br>
                  <a:rPr lang="en-NL" sz="900" dirty="0">
                    <a:solidFill>
                      <a:schemeClr val="bg1"/>
                    </a:solidFill>
                  </a:rPr>
                </a:br>
                <a:r>
                  <a:rPr lang="en-NL" sz="900" dirty="0">
                    <a:solidFill>
                      <a:schemeClr val="bg1"/>
                    </a:solidFill>
                  </a:rPr>
                  <a:t>NL / VisionOS 2.0 beta</a:t>
                </a:r>
              </a:p>
            </p:txBody>
          </p: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F016EAD-E22F-E8E1-5070-496205A4E401}"/>
                </a:ext>
              </a:extLst>
            </p:cNvPr>
            <p:cNvSpPr txBox="1"/>
            <p:nvPr/>
          </p:nvSpPr>
          <p:spPr>
            <a:xfrm>
              <a:off x="154675" y="113731"/>
              <a:ext cx="25430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NL" dirty="0"/>
                <a:t>Vision Pro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41E41A7F-411C-9A64-B0FC-314DF2C07755}"/>
              </a:ext>
            </a:extLst>
          </p:cNvPr>
          <p:cNvSpPr txBox="1"/>
          <p:nvPr/>
        </p:nvSpPr>
        <p:spPr>
          <a:xfrm>
            <a:off x="215613" y="4455224"/>
            <a:ext cx="1494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900" dirty="0"/>
              <a:t>Mac Studio</a:t>
            </a:r>
            <a:br>
              <a:rPr lang="en-NL" sz="900" dirty="0"/>
            </a:br>
            <a:r>
              <a:rPr lang="en-NL" sz="900" dirty="0"/>
              <a:t>NL </a:t>
            </a:r>
            <a:r>
              <a:rPr lang="en-NL" sz="900"/>
              <a:t>/ MacOS</a:t>
            </a:r>
            <a:endParaRPr lang="en-NL" sz="9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B885F8C-168D-A209-8CCF-DBB363EDBC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990" y="1998618"/>
            <a:ext cx="3223093" cy="257620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2D64E9-8378-D666-5141-0406490C8AB4}"/>
              </a:ext>
            </a:extLst>
          </p:cNvPr>
          <p:cNvSpPr txBox="1"/>
          <p:nvPr/>
        </p:nvSpPr>
        <p:spPr>
          <a:xfrm>
            <a:off x="154675" y="1694601"/>
            <a:ext cx="2124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Mac</a:t>
            </a:r>
          </a:p>
        </p:txBody>
      </p:sp>
    </p:spTree>
    <p:extLst>
      <p:ext uri="{BB962C8B-B14F-4D97-AF65-F5344CB8AC3E}">
        <p14:creationId xmlns:p14="http://schemas.microsoft.com/office/powerpoint/2010/main" val="281387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2D55C1-7279-42D8-782C-07CA2251C7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1870AB7-8F6A-B47A-CC19-69BBE93702D1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Portfolio’s</a:t>
            </a:r>
          </a:p>
        </p:txBody>
      </p:sp>
      <p:pic>
        <p:nvPicPr>
          <p:cNvPr id="3" name="Picture 2" descr="A cell phone with a window&#10;&#10;Description automatically generated">
            <a:extLst>
              <a:ext uri="{FF2B5EF4-FFF2-40B4-BE49-F238E27FC236}">
                <a16:creationId xmlns:a16="http://schemas.microsoft.com/office/drawing/2014/main" id="{18661702-1C78-C73F-2639-C32879A933F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0" t="5661" r="-960" b="5981"/>
          <a:stretch/>
        </p:blipFill>
        <p:spPr>
          <a:xfrm>
            <a:off x="1457726" y="202528"/>
            <a:ext cx="2335096" cy="4476795"/>
          </a:xfrm>
          <a:prstGeom prst="rect">
            <a:avLst/>
          </a:prstGeom>
        </p:spPr>
      </p:pic>
      <p:pic>
        <p:nvPicPr>
          <p:cNvPr id="6" name="Picture 5" descr="A cell phone with a picture of trees and clouds&#10;&#10;Description automatically generated">
            <a:extLst>
              <a:ext uri="{FF2B5EF4-FFF2-40B4-BE49-F238E27FC236}">
                <a16:creationId xmlns:a16="http://schemas.microsoft.com/office/drawing/2014/main" id="{A7DB2716-BEDC-A7CE-5EB4-C2066EE9C233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7627" y="160954"/>
            <a:ext cx="3157710" cy="1456549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D9D93BD1-6843-D128-2E7A-AE67AAD81BDA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546" y="1617503"/>
            <a:ext cx="4762549" cy="3127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1097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4DBE3D-C25C-F680-D600-32E7B995AB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F88FED0-BF2D-FA03-CB11-9BE4DCA48784}"/>
              </a:ext>
            </a:extLst>
          </p:cNvPr>
          <p:cNvSpPr/>
          <p:nvPr/>
        </p:nvSpPr>
        <p:spPr>
          <a:xfrm>
            <a:off x="261583" y="4668288"/>
            <a:ext cx="4898246" cy="313899"/>
          </a:xfrm>
          <a:prstGeom prst="rect">
            <a:avLst/>
          </a:prstGeom>
          <a:solidFill>
            <a:schemeClr val="bg1"/>
          </a:solidFill>
          <a:ln w="0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dirty="0"/>
              <a:t>z</a:t>
            </a:r>
          </a:p>
        </p:txBody>
      </p:sp>
      <p:pic>
        <p:nvPicPr>
          <p:cNvPr id="11" name="Picture 10" descr="A black tablet with a map on it&#10;&#10;Description automatically generated">
            <a:extLst>
              <a:ext uri="{FF2B5EF4-FFF2-40B4-BE49-F238E27FC236}">
                <a16:creationId xmlns:a16="http://schemas.microsoft.com/office/drawing/2014/main" id="{0510D762-E69D-4E6B-BF13-CAE9CD330EE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7" t="5838" r="2049" b="38052"/>
          <a:stretch/>
        </p:blipFill>
        <p:spPr>
          <a:xfrm>
            <a:off x="154675" y="458269"/>
            <a:ext cx="5108492" cy="453262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F81B0A9-4A3A-D94D-68D6-8548B2C77F34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/>
              <a:t>6</a:t>
            </a:r>
            <a:r>
              <a:rPr lang="en-US" dirty="0"/>
              <a:t>2</a:t>
            </a:r>
            <a:r>
              <a:rPr lang="en-NL"/>
              <a:t> </a:t>
            </a:r>
            <a:r>
              <a:rPr lang="en-NL" dirty="0"/>
              <a:t>clubs in regio “Brabant Oost”</a:t>
            </a:r>
          </a:p>
        </p:txBody>
      </p:sp>
      <p:pic>
        <p:nvPicPr>
          <p:cNvPr id="13" name="Picture 12" descr="A close-up of a tablet&#10;&#10;Description automatically generated">
            <a:extLst>
              <a:ext uri="{FF2B5EF4-FFF2-40B4-BE49-F238E27FC236}">
                <a16:creationId xmlns:a16="http://schemas.microsoft.com/office/drawing/2014/main" id="{759DE878-5959-BCBA-3E3A-A0E0AF5863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00" b="6031"/>
          <a:stretch/>
        </p:blipFill>
        <p:spPr>
          <a:xfrm>
            <a:off x="5443181" y="153643"/>
            <a:ext cx="3439236" cy="4623075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D96CD60E-123C-C79E-57E3-117AE7217D77}"/>
              </a:ext>
            </a:extLst>
          </p:cNvPr>
          <p:cNvSpPr/>
          <p:nvPr/>
        </p:nvSpPr>
        <p:spPr>
          <a:xfrm>
            <a:off x="2120721" y="896842"/>
            <a:ext cx="304800" cy="270844"/>
          </a:xfrm>
          <a:prstGeom prst="ellipse">
            <a:avLst/>
          </a:prstGeom>
          <a:noFill/>
          <a:ln cmpd="sng">
            <a:solidFill>
              <a:srgbClr val="FFC000"/>
            </a:solidFill>
            <a:prstDash val="sysDot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  <a:effectLst>
            <a:glow rad="63500">
              <a:schemeClr val="accent6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5A1F9AD-7F12-C916-135E-F47426262E6F}"/>
              </a:ext>
            </a:extLst>
          </p:cNvPr>
          <p:cNvSpPr/>
          <p:nvPr/>
        </p:nvSpPr>
        <p:spPr>
          <a:xfrm>
            <a:off x="7027572" y="398165"/>
            <a:ext cx="270456" cy="262949"/>
          </a:xfrm>
          <a:prstGeom prst="ellipse">
            <a:avLst/>
          </a:prstGeom>
          <a:noFill/>
          <a:ln cmpd="sng">
            <a:solidFill>
              <a:srgbClr val="FFC000"/>
            </a:solidFill>
            <a:prstDash val="sysDot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  <a:effectLst>
            <a:glow rad="63500">
              <a:schemeClr val="accent6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709921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C7DE2A-94BB-4E33-00D4-E5F00807D6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screen shot of a cell phone&#10;&#10;Description automatically generated">
            <a:extLst>
              <a:ext uri="{FF2B5EF4-FFF2-40B4-BE49-F238E27FC236}">
                <a16:creationId xmlns:a16="http://schemas.microsoft.com/office/drawing/2014/main" id="{1548E858-D765-B22B-E7D6-E14D62C230C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" t="6192" r="-288" b="6192"/>
          <a:stretch/>
        </p:blipFill>
        <p:spPr>
          <a:xfrm>
            <a:off x="6678973" y="213814"/>
            <a:ext cx="2370518" cy="45066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FC32FB7-7BE2-4EC4-291D-434A31144E65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Niveau</a:t>
            </a:r>
            <a:r>
              <a:rPr lang="en-NL"/>
              <a:t> </a:t>
            </a:r>
            <a:r>
              <a:rPr lang="en-NL" dirty="0"/>
              <a:t>1: hoe voegt men clubs toe?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619EF7-AEBB-3024-BC07-434CAF91D0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5660" y="515065"/>
            <a:ext cx="4999630" cy="242811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B6A6727-064B-A0CC-600A-1CE99C1BCDD0}"/>
              </a:ext>
            </a:extLst>
          </p:cNvPr>
          <p:cNvSpPr txBox="1"/>
          <p:nvPr/>
        </p:nvSpPr>
        <p:spPr>
          <a:xfrm>
            <a:off x="197476" y="2969188"/>
            <a:ext cx="6544518" cy="18174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indent="0">
              <a:spcBef>
                <a:spcPct val="20000"/>
              </a:spcBef>
              <a:buClr>
                <a:schemeClr val="accent1"/>
              </a:buClr>
              <a:buSzPct val="85000"/>
              <a:buFont typeface="Wingdings 2" pitchFamily="18" charset="2"/>
              <a:buNone/>
              <a:defRPr sz="2000">
                <a:latin typeface="Calibri"/>
                <a:cs typeface="Calibri"/>
              </a:defRPr>
            </a:lvl1pPr>
            <a:lvl2pPr marL="547688" indent="-2730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"/>
              <a:defRPr sz="2200">
                <a:solidFill>
                  <a:schemeClr val="tx2"/>
                </a:solidFill>
                <a:latin typeface="Calibri"/>
                <a:cs typeface="Calibri"/>
              </a:defRPr>
            </a:lvl2pPr>
            <a:lvl3pPr marL="822325" indent="-228600">
              <a:spcBef>
                <a:spcPct val="20000"/>
              </a:spcBef>
              <a:buClr>
                <a:srgbClr val="8CADAE"/>
              </a:buClr>
              <a:buSzPct val="75000"/>
              <a:buFont typeface="Wingdings 2" pitchFamily="18" charset="2"/>
              <a:buChar char=""/>
              <a:defRPr sz="2000">
                <a:latin typeface="Calibri"/>
                <a:cs typeface="Calibri"/>
              </a:defRPr>
            </a:lvl3pPr>
            <a:lvl4pPr marL="1096963" indent="-228600">
              <a:spcBef>
                <a:spcPct val="20000"/>
              </a:spcBef>
              <a:buClr>
                <a:srgbClr val="8C7B70"/>
              </a:buClr>
              <a:buSzPct val="70000"/>
              <a:buFont typeface="Wingdings" pitchFamily="2" charset="2"/>
              <a:buChar char=""/>
              <a:defRPr sz="2000">
                <a:solidFill>
                  <a:schemeClr val="tx2"/>
                </a:solidFill>
                <a:latin typeface="Calibri"/>
                <a:cs typeface="Calibri"/>
              </a:defRPr>
            </a:lvl4pPr>
            <a:lvl5pPr marL="1371600" indent="-228600">
              <a:spcBef>
                <a:spcPct val="20000"/>
              </a:spcBef>
              <a:buClr>
                <a:srgbClr val="8FB08C"/>
              </a:buClr>
              <a:buChar char="•"/>
              <a:defRPr>
                <a:latin typeface="Calibri"/>
                <a:cs typeface="Calibri"/>
              </a:defRPr>
            </a:lvl5pPr>
            <a:lvl6pPr marL="1645920" indent="-182880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800">
                <a:latin typeface="+mn-lt"/>
                <a:cs typeface="+mn-cs"/>
              </a:defRPr>
            </a:lvl6pPr>
            <a:lvl7pPr marL="1920240" indent="-182880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90000"/>
              <a:buChar char="•"/>
              <a:defRPr kumimoji="0" sz="1600" baseline="0">
                <a:latin typeface="+mn-lt"/>
                <a:cs typeface="+mn-cs"/>
              </a:defRPr>
            </a:lvl7pPr>
            <a:lvl8pPr marL="2103120" indent="-182880">
              <a:spcBef>
                <a:spcPct val="20000"/>
              </a:spcBef>
              <a:buClr>
                <a:schemeClr val="accent4">
                  <a:shade val="75000"/>
                </a:schemeClr>
              </a:buClr>
              <a:buChar char="•"/>
              <a:defRPr kumimoji="0" sz="1600">
                <a:latin typeface="+mn-lt"/>
                <a:cs typeface="+mn-cs"/>
              </a:defRPr>
            </a:lvl8pPr>
            <a:lvl9pPr marL="2377440" indent="-182880">
              <a:spcBef>
                <a:spcPct val="20000"/>
              </a:spcBef>
              <a:buClr>
                <a:schemeClr val="accent2">
                  <a:shade val="75000"/>
                </a:schemeClr>
              </a:buClr>
              <a:buSzPct val="90000"/>
              <a:buChar char="•"/>
              <a:defRPr kumimoji="0" sz="1400" cap="all" baseline="0">
                <a:latin typeface="+mn-lt"/>
                <a:cs typeface="+mn-cs"/>
              </a:defRPr>
            </a:lvl9pPr>
          </a:lstStyle>
          <a:p>
            <a:pPr marL="180975" indent="-180975">
              <a:buFont typeface="Arial" panose="020B0604020202020204" pitchFamily="34" charset="0"/>
              <a:buChar char="•"/>
              <a:tabLst>
                <a:tab pos="176213" algn="l"/>
                <a:tab pos="6262688" algn="r"/>
              </a:tabLst>
            </a:pPr>
            <a:r>
              <a:rPr lang="en-NL" sz="1400" dirty="0"/>
              <a:t>Bestand staat op een vaste </a:t>
            </a:r>
            <a:r>
              <a:rPr lang="en-NL" sz="1400" u="sng" dirty="0"/>
              <a:t>centrale plek</a:t>
            </a:r>
            <a:r>
              <a:rPr lang="en-NL" sz="1100" dirty="0"/>
              <a:t> (met centraal beheer).                </a:t>
            </a:r>
          </a:p>
          <a:p>
            <a:pPr marL="180975" indent="-180975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r>
              <a:rPr lang="en-US" sz="1400" dirty="0"/>
              <a:t>Alleen </a:t>
            </a:r>
            <a:r>
              <a:rPr lang="en-US" sz="1400" dirty="0" err="1"/>
              <a:t>namen</a:t>
            </a:r>
            <a:r>
              <a:rPr lang="en-US" sz="1400" dirty="0"/>
              <a:t>, </a:t>
            </a:r>
            <a:r>
              <a:rPr lang="en-US" sz="1400" dirty="0" err="1"/>
              <a:t>gemeente</a:t>
            </a:r>
            <a:r>
              <a:rPr lang="en-US" sz="1400" dirty="0"/>
              <a:t> </a:t>
            </a:r>
            <a:r>
              <a:rPr lang="en-NL" sz="1400" dirty="0"/>
              <a:t>en coordinaten zijn verplicht.</a:t>
            </a:r>
          </a:p>
          <a:p>
            <a:pPr marL="180975" indent="-180975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r>
              <a:rPr lang="en-NL" sz="1400" dirty="0"/>
              <a:t>Nieuwe club: (in principe) alleen technische controle van Level 1 info.</a:t>
            </a:r>
          </a:p>
          <a:p>
            <a:pPr marL="180975" indent="-180975">
              <a:buFont typeface="Arial" panose="020B0604020202020204" pitchFamily="34" charset="0"/>
              <a:buChar char="•"/>
              <a:tabLst>
                <a:tab pos="176213" algn="l"/>
                <a:tab pos="6308725" algn="r"/>
              </a:tabLst>
            </a:pPr>
            <a:r>
              <a:rPr lang="en-GB" sz="1400" dirty="0">
                <a:solidFill>
                  <a:schemeClr val="bg2">
                    <a:lumMod val="75000"/>
                  </a:schemeClr>
                </a:solidFill>
              </a:rPr>
              <a:t>Q: </a:t>
            </a:r>
            <a:r>
              <a:rPr lang="en-GB" sz="1400" dirty="0" err="1">
                <a:solidFill>
                  <a:schemeClr val="bg2">
                    <a:lumMod val="75000"/>
                  </a:schemeClr>
                </a:solidFill>
              </a:rPr>
              <a:t>waarom</a:t>
            </a:r>
            <a:r>
              <a:rPr lang="en-GB" sz="1400" dirty="0">
                <a:solidFill>
                  <a:schemeClr val="bg2">
                    <a:lumMod val="75000"/>
                  </a:schemeClr>
                </a:solidFill>
              </a:rPr>
              <a:t> is </a:t>
            </a:r>
            <a:r>
              <a:rPr lang="en-GB" sz="1400" dirty="0" err="1">
                <a:solidFill>
                  <a:schemeClr val="bg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idPlus.town</a:t>
            </a:r>
            <a:r>
              <a:rPr lang="en-GB" sz="14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sz="1400" dirty="0" err="1">
                <a:solidFill>
                  <a:schemeClr val="bg2">
                    <a:lumMod val="75000"/>
                  </a:schemeClr>
                </a:solidFill>
              </a:rPr>
              <a:t>verplicht</a:t>
            </a:r>
            <a:r>
              <a:rPr lang="en-GB" sz="1400" dirty="0">
                <a:solidFill>
                  <a:schemeClr val="bg2">
                    <a:lumMod val="75000"/>
                  </a:schemeClr>
                </a:solidFill>
              </a:rPr>
              <a:t>?	A: </a:t>
            </a:r>
            <a:r>
              <a:rPr lang="en-GB" sz="1400" dirty="0" err="1">
                <a:solidFill>
                  <a:schemeClr val="bg2">
                    <a:lumMod val="75000"/>
                  </a:schemeClr>
                </a:solidFill>
              </a:rPr>
              <a:t>voor</a:t>
            </a:r>
            <a:r>
              <a:rPr lang="en-GB" sz="1400" dirty="0">
                <a:solidFill>
                  <a:schemeClr val="bg2">
                    <a:lumMod val="75000"/>
                  </a:schemeClr>
                </a:solidFill>
              </a:rPr>
              <a:t> clubs met </a:t>
            </a:r>
            <a:r>
              <a:rPr lang="en-GB" sz="1400" dirty="0" err="1">
                <a:solidFill>
                  <a:schemeClr val="bg2">
                    <a:lumMod val="75000"/>
                  </a:schemeClr>
                </a:solidFill>
              </a:rPr>
              <a:t>dezelfde</a:t>
            </a:r>
            <a:r>
              <a:rPr lang="en-GB" sz="1400" dirty="0">
                <a:solidFill>
                  <a:schemeClr val="bg2">
                    <a:lumMod val="75000"/>
                  </a:schemeClr>
                </a:solidFill>
              </a:rPr>
              <a:t> naam</a:t>
            </a:r>
          </a:p>
          <a:p>
            <a:pPr marL="180975" indent="-180975">
              <a:buFont typeface="Arial" panose="020B0604020202020204" pitchFamily="34" charset="0"/>
              <a:buChar char="•"/>
              <a:tabLst>
                <a:tab pos="176213" algn="l"/>
                <a:tab pos="6308725" algn="r"/>
              </a:tabLst>
            </a:pPr>
            <a:r>
              <a:rPr lang="en-GB" sz="1400" dirty="0">
                <a:solidFill>
                  <a:schemeClr val="bg2">
                    <a:lumMod val="75000"/>
                  </a:schemeClr>
                </a:solidFill>
              </a:rPr>
              <a:t>Q: hoe </a:t>
            </a:r>
            <a:r>
              <a:rPr lang="en-GB" sz="1400" dirty="0" err="1">
                <a:solidFill>
                  <a:schemeClr val="bg2">
                    <a:lumMod val="75000"/>
                  </a:schemeClr>
                </a:solidFill>
              </a:rPr>
              <a:t>komt</a:t>
            </a:r>
            <a:r>
              <a:rPr lang="en-GB" sz="1400" dirty="0">
                <a:solidFill>
                  <a:schemeClr val="bg2">
                    <a:lumMod val="75000"/>
                  </a:schemeClr>
                </a:solidFill>
              </a:rPr>
              <a:t> app </a:t>
            </a:r>
            <a:r>
              <a:rPr lang="en-GB" sz="1400" dirty="0" err="1">
                <a:solidFill>
                  <a:schemeClr val="bg2">
                    <a:lumMod val="75000"/>
                  </a:schemeClr>
                </a:solidFill>
              </a:rPr>
              <a:t>aan</a:t>
            </a:r>
            <a:r>
              <a:rPr lang="en-GB" sz="1400" dirty="0">
                <a:solidFill>
                  <a:schemeClr val="bg2">
                    <a:lumMod val="75000"/>
                  </a:schemeClr>
                </a:solidFill>
              </a:rPr>
              <a:t> “Nederland” of “Netherlands”?	A: via </a:t>
            </a:r>
            <a:r>
              <a:rPr lang="en-GB" sz="1400" dirty="0" err="1">
                <a:solidFill>
                  <a:schemeClr val="bg2">
                    <a:lumMod val="75000"/>
                  </a:schemeClr>
                </a:solidFill>
              </a:rPr>
              <a:t>coordinaten</a:t>
            </a:r>
            <a:endParaRPr lang="en-GB" sz="1400" dirty="0">
              <a:solidFill>
                <a:schemeClr val="bg2">
                  <a:lumMod val="75000"/>
                </a:schemeClr>
              </a:solidFill>
            </a:endParaRPr>
          </a:p>
          <a:p>
            <a:pPr marL="180975" indent="-180975">
              <a:buFont typeface="Arial" panose="020B0604020202020204" pitchFamily="34" charset="0"/>
              <a:buChar char="•"/>
              <a:tabLst>
                <a:tab pos="176213" algn="l"/>
                <a:tab pos="6308725" algn="r"/>
              </a:tabLst>
            </a:pPr>
            <a:r>
              <a:rPr lang="en-GB" sz="1400" dirty="0">
                <a:solidFill>
                  <a:schemeClr val="bg2">
                    <a:lumMod val="75000"/>
                  </a:schemeClr>
                </a:solidFill>
              </a:rPr>
              <a:t>Q: </a:t>
            </a:r>
            <a:r>
              <a:rPr lang="en-GB" sz="1400" dirty="0" err="1">
                <a:solidFill>
                  <a:schemeClr val="bg2">
                    <a:lumMod val="75000"/>
                  </a:schemeClr>
                </a:solidFill>
              </a:rPr>
              <a:t>kan</a:t>
            </a:r>
            <a:r>
              <a:rPr lang="en-GB" sz="1400" dirty="0">
                <a:solidFill>
                  <a:schemeClr val="bg2">
                    <a:lumMod val="75000"/>
                  </a:schemeClr>
                </a:solidFill>
              </a:rPr>
              <a:t> club </a:t>
            </a:r>
            <a:r>
              <a:rPr lang="en-GB" sz="1400" dirty="0" err="1">
                <a:solidFill>
                  <a:schemeClr val="bg2">
                    <a:lumMod val="75000"/>
                  </a:schemeClr>
                </a:solidFill>
              </a:rPr>
              <a:t>zelf</a:t>
            </a:r>
            <a:r>
              <a:rPr lang="en-GB" sz="1400" dirty="0">
                <a:solidFill>
                  <a:schemeClr val="bg2">
                    <a:lumMod val="75000"/>
                  </a:schemeClr>
                </a:solidFill>
              </a:rPr>
              <a:t> “remark” of “coordinates” </a:t>
            </a:r>
            <a:r>
              <a:rPr lang="en-GB" sz="1400" dirty="0" err="1">
                <a:solidFill>
                  <a:schemeClr val="bg2">
                    <a:lumMod val="75000"/>
                  </a:schemeClr>
                </a:solidFill>
              </a:rPr>
              <a:t>aanpassen</a:t>
            </a:r>
            <a:r>
              <a:rPr lang="en-GB" sz="1400" dirty="0">
                <a:solidFill>
                  <a:schemeClr val="bg2">
                    <a:lumMod val="75000"/>
                  </a:schemeClr>
                </a:solidFill>
              </a:rPr>
              <a:t>?	A: </a:t>
            </a:r>
            <a:r>
              <a:rPr lang="en-GB" sz="1400" dirty="0" err="1">
                <a:solidFill>
                  <a:schemeClr val="bg2">
                    <a:lumMod val="75000"/>
                  </a:schemeClr>
                </a:solidFill>
              </a:rPr>
              <a:t>ja</a:t>
            </a:r>
            <a:r>
              <a:rPr lang="en-GB" sz="14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sz="1100" dirty="0">
                <a:solidFill>
                  <a:schemeClr val="bg2">
                    <a:lumMod val="75000"/>
                  </a:schemeClr>
                </a:solidFill>
              </a:rPr>
              <a:t>(via </a:t>
            </a:r>
            <a:r>
              <a:rPr lang="en-GB" sz="1100" dirty="0">
                <a:solidFill>
                  <a:schemeClr val="bg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Level2</a:t>
            </a:r>
            <a:r>
              <a:rPr lang="en-GB" sz="11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sz="1100" dirty="0" err="1">
                <a:solidFill>
                  <a:schemeClr val="bg2">
                    <a:lumMod val="75000"/>
                  </a:schemeClr>
                </a:solidFill>
              </a:rPr>
              <a:t>bestand</a:t>
            </a:r>
            <a:r>
              <a:rPr lang="en-GB" sz="1100" dirty="0">
                <a:solidFill>
                  <a:schemeClr val="bg2">
                    <a:lumMod val="75000"/>
                  </a:schemeClr>
                </a:solidFill>
              </a:rPr>
              <a:t>)</a:t>
            </a:r>
          </a:p>
        </p:txBody>
      </p:sp>
      <p:sp>
        <p:nvSpPr>
          <p:cNvPr id="8" name="Left Arrow 7">
            <a:extLst>
              <a:ext uri="{FF2B5EF4-FFF2-40B4-BE49-F238E27FC236}">
                <a16:creationId xmlns:a16="http://schemas.microsoft.com/office/drawing/2014/main" id="{2CB4E308-7DC5-2CBB-20E5-1B89ECA619B2}"/>
              </a:ext>
            </a:extLst>
          </p:cNvPr>
          <p:cNvSpPr/>
          <p:nvPr/>
        </p:nvSpPr>
        <p:spPr>
          <a:xfrm>
            <a:off x="3563153" y="1506828"/>
            <a:ext cx="1064655" cy="193183"/>
          </a:xfrm>
          <a:prstGeom prst="leftArrow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latin typeface="Calibri" panose="020F0502020204030204" pitchFamily="34" charset="0"/>
                <a:cs typeface="Calibri" panose="020F0502020204030204" pitchFamily="34" charset="0"/>
              </a:rPr>
              <a:t>Ingang </a:t>
            </a:r>
            <a:r>
              <a:rPr lang="en-GB" sz="800" dirty="0" err="1">
                <a:latin typeface="Calibri" panose="020F0502020204030204" pitchFamily="34" charset="0"/>
                <a:cs typeface="Calibri" panose="020F0502020204030204" pitchFamily="34" charset="0"/>
              </a:rPr>
              <a:t>naar</a:t>
            </a:r>
            <a:r>
              <a:rPr lang="en-NL" sz="800" dirty="0">
                <a:latin typeface="Calibri" panose="020F0502020204030204" pitchFamily="34" charset="0"/>
                <a:cs typeface="Calibri" panose="020F0502020204030204" pitchFamily="34" charset="0"/>
              </a:rPr>
              <a:t> Level 2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7F157FD6-9455-0807-5514-4A1558B62245}"/>
              </a:ext>
            </a:extLst>
          </p:cNvPr>
          <p:cNvSpPr/>
          <p:nvPr/>
        </p:nvSpPr>
        <p:spPr>
          <a:xfrm>
            <a:off x="2515673" y="2515673"/>
            <a:ext cx="2597240" cy="31767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Club in </a:t>
            </a:r>
            <a:r>
              <a:rPr lang="en-NL" sz="1400" dirty="0">
                <a:solidFill>
                  <a:schemeClr val="bg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root.level1.json</a:t>
            </a:r>
            <a:endParaRPr lang="en-NL" sz="1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42622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09D311-3F16-AE5A-E4C9-E1AACDB0D8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664366A-F4F9-841A-8EB9-CB9517F524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4498" y="442176"/>
            <a:ext cx="4999630" cy="2469037"/>
          </a:xfrm>
          <a:prstGeom prst="rect">
            <a:avLst/>
          </a:prstGeom>
          <a:ln>
            <a:solidFill>
              <a:schemeClr val="accent6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647CA6E-07C7-115B-C935-C81F44E5C7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91" b="6191"/>
          <a:stretch/>
        </p:blipFill>
        <p:spPr>
          <a:xfrm>
            <a:off x="6586604" y="213814"/>
            <a:ext cx="2370518" cy="45066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962BAC8-BA08-1002-FECE-9CA93D022441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Level 2: hoe voegt men clubleden toe?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0C69B5-FCA5-F647-171F-2CD5B6CAC3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6319" y="517365"/>
            <a:ext cx="4999630" cy="2469037"/>
          </a:xfrm>
          <a:prstGeom prst="rect">
            <a:avLst/>
          </a:prstGeom>
          <a:ln>
            <a:solidFill>
              <a:schemeClr val="accent6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7449530-7EB5-8D39-E877-3EB489F72A6A}"/>
              </a:ext>
            </a:extLst>
          </p:cNvPr>
          <p:cNvSpPr txBox="1"/>
          <p:nvPr/>
        </p:nvSpPr>
        <p:spPr>
          <a:xfrm>
            <a:off x="263856" y="3020704"/>
            <a:ext cx="6478138" cy="17340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indent="0">
              <a:spcBef>
                <a:spcPct val="20000"/>
              </a:spcBef>
              <a:buClr>
                <a:schemeClr val="accent1"/>
              </a:buClr>
              <a:buSzPct val="85000"/>
              <a:buFont typeface="Wingdings 2" pitchFamily="18" charset="2"/>
              <a:buNone/>
              <a:defRPr sz="2000">
                <a:latin typeface="Calibri"/>
                <a:cs typeface="Calibri"/>
              </a:defRPr>
            </a:lvl1pPr>
            <a:lvl2pPr marL="547688" indent="-2730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"/>
              <a:defRPr sz="2200">
                <a:solidFill>
                  <a:schemeClr val="tx2"/>
                </a:solidFill>
                <a:latin typeface="Calibri"/>
                <a:cs typeface="Calibri"/>
              </a:defRPr>
            </a:lvl2pPr>
            <a:lvl3pPr marL="822325" indent="-228600">
              <a:spcBef>
                <a:spcPct val="20000"/>
              </a:spcBef>
              <a:buClr>
                <a:srgbClr val="8CADAE"/>
              </a:buClr>
              <a:buSzPct val="75000"/>
              <a:buFont typeface="Wingdings 2" pitchFamily="18" charset="2"/>
              <a:buChar char=""/>
              <a:defRPr sz="2000">
                <a:latin typeface="Calibri"/>
                <a:cs typeface="Calibri"/>
              </a:defRPr>
            </a:lvl3pPr>
            <a:lvl4pPr marL="1096963" indent="-228600">
              <a:spcBef>
                <a:spcPct val="20000"/>
              </a:spcBef>
              <a:buClr>
                <a:srgbClr val="8C7B70"/>
              </a:buClr>
              <a:buSzPct val="70000"/>
              <a:buFont typeface="Wingdings" pitchFamily="2" charset="2"/>
              <a:buChar char=""/>
              <a:defRPr sz="2000">
                <a:solidFill>
                  <a:schemeClr val="tx2"/>
                </a:solidFill>
                <a:latin typeface="Calibri"/>
                <a:cs typeface="Calibri"/>
              </a:defRPr>
            </a:lvl4pPr>
            <a:lvl5pPr marL="1371600" indent="-228600">
              <a:spcBef>
                <a:spcPct val="20000"/>
              </a:spcBef>
              <a:buClr>
                <a:srgbClr val="8FB08C"/>
              </a:buClr>
              <a:buChar char="•"/>
              <a:defRPr>
                <a:latin typeface="Calibri"/>
                <a:cs typeface="Calibri"/>
              </a:defRPr>
            </a:lvl5pPr>
            <a:lvl6pPr marL="1645920" indent="-182880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800">
                <a:latin typeface="+mn-lt"/>
                <a:cs typeface="+mn-cs"/>
              </a:defRPr>
            </a:lvl6pPr>
            <a:lvl7pPr marL="1920240" indent="-182880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90000"/>
              <a:buChar char="•"/>
              <a:defRPr kumimoji="0" sz="1600" baseline="0">
                <a:latin typeface="+mn-lt"/>
                <a:cs typeface="+mn-cs"/>
              </a:defRPr>
            </a:lvl7pPr>
            <a:lvl8pPr marL="2103120" indent="-182880">
              <a:spcBef>
                <a:spcPct val="20000"/>
              </a:spcBef>
              <a:buClr>
                <a:schemeClr val="accent4">
                  <a:shade val="75000"/>
                </a:schemeClr>
              </a:buClr>
              <a:buChar char="•"/>
              <a:defRPr kumimoji="0" sz="1600">
                <a:latin typeface="+mn-lt"/>
                <a:cs typeface="+mn-cs"/>
              </a:defRPr>
            </a:lvl8pPr>
            <a:lvl9pPr marL="2377440" indent="-182880">
              <a:spcBef>
                <a:spcPct val="20000"/>
              </a:spcBef>
              <a:buClr>
                <a:schemeClr val="accent2">
                  <a:shade val="75000"/>
                </a:schemeClr>
              </a:buClr>
              <a:buSzPct val="90000"/>
              <a:buChar char="•"/>
              <a:defRPr kumimoji="0" sz="1400" cap="all" baseline="0">
                <a:latin typeface="+mn-lt"/>
                <a:cs typeface="+mn-cs"/>
              </a:defRPr>
            </a:lvl9pPr>
          </a:lstStyle>
          <a:p>
            <a:pPr marL="180975" indent="-180975">
              <a:buFont typeface="Arial" panose="020B0604020202020204" pitchFamily="34" charset="0"/>
              <a:buChar char="•"/>
              <a:tabLst>
                <a:tab pos="131763" algn="l"/>
                <a:tab pos="6176963" algn="r"/>
              </a:tabLst>
            </a:pPr>
            <a:r>
              <a:rPr lang="en-NL" sz="1400" dirty="0"/>
              <a:t>De club mag dit bestand </a:t>
            </a:r>
            <a:r>
              <a:rPr lang="en-NL" sz="1400" i="1" dirty="0"/>
              <a:t>zelf</a:t>
            </a:r>
            <a:r>
              <a:rPr lang="en-NL" sz="1400" dirty="0"/>
              <a:t> aanmaken, opslaan en bijhouden.</a:t>
            </a:r>
          </a:p>
          <a:p>
            <a:pPr marL="455612" lvl="2" indent="-180975">
              <a:buFont typeface="Arial" panose="020B0604020202020204" pitchFamily="34" charset="0"/>
              <a:buChar char="•"/>
              <a:tabLst>
                <a:tab pos="131763" algn="l"/>
                <a:tab pos="6176963" algn="r"/>
              </a:tabLst>
            </a:pPr>
            <a:r>
              <a:rPr lang="en-NL" sz="1400" dirty="0"/>
              <a:t>Het bestand staat liefst op de club website.</a:t>
            </a:r>
          </a:p>
          <a:p>
            <a:pPr marL="455612" lvl="2" indent="-180975">
              <a:buFont typeface="Arial" panose="020B0604020202020204" pitchFamily="34" charset="0"/>
              <a:buChar char="•"/>
              <a:tabLst>
                <a:tab pos="131763" algn="l"/>
                <a:tab pos="6176963" algn="r"/>
              </a:tabLst>
            </a:pPr>
            <a:r>
              <a:rPr lang="en-GB" sz="1400" dirty="0"/>
              <a:t>B</a:t>
            </a:r>
            <a:r>
              <a:rPr lang="en-NL" sz="1400" dirty="0"/>
              <a:t>.v. zelfde manier als Wordpress media files ondersteunt.</a:t>
            </a:r>
            <a:endParaRPr lang="en-NL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80975" indent="-180975">
              <a:buFont typeface="Arial" panose="020B0604020202020204" pitchFamily="34" charset="0"/>
              <a:buChar char="•"/>
              <a:tabLst>
                <a:tab pos="131763" algn="l"/>
                <a:tab pos="6176963" algn="r"/>
              </a:tabLst>
            </a:pPr>
            <a:r>
              <a:rPr lang="en-NL" sz="1400" dirty="0"/>
              <a:t>Bestand mag ex-leden bevatten. Een ex-lid heeft een </a:t>
            </a:r>
            <a:r>
              <a:rPr lang="en-N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membershipEndDate</a:t>
            </a:r>
            <a:r>
              <a:rPr lang="en-NL" sz="1400" dirty="0"/>
              <a:t>.</a:t>
            </a:r>
            <a:endParaRPr lang="en-NL" sz="105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80975" indent="-180975">
              <a:buFont typeface="Arial" panose="020B0604020202020204" pitchFamily="34" charset="0"/>
              <a:buChar char="•"/>
              <a:tabLst>
                <a:tab pos="131763" algn="l"/>
                <a:tab pos="6176963" algn="r"/>
              </a:tabLst>
            </a:pPr>
            <a:r>
              <a:rPr lang="en-NL" sz="1400" dirty="0"/>
              <a:t>Eenzelfde fotograaf mag in meerdere clubs voorkomen (b.v. vorige club).</a:t>
            </a:r>
          </a:p>
          <a:p>
            <a:pPr marL="180975" indent="-180975">
              <a:buFont typeface="Arial" panose="020B0604020202020204" pitchFamily="34" charset="0"/>
              <a:buChar char="•"/>
              <a:tabLst>
                <a:tab pos="131763" algn="l"/>
                <a:tab pos="6176963" algn="r"/>
              </a:tabLst>
            </a:pPr>
            <a:r>
              <a:rPr lang="en-NL" sz="1400" dirty="0">
                <a:solidFill>
                  <a:schemeClr val="bg2">
                    <a:lumMod val="75000"/>
                  </a:schemeClr>
                </a:solidFill>
              </a:rPr>
              <a:t>Geboortejaar wordt nu niet gebruikt en mag b.v. 9999 aangeven.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E0A43EC-B9C0-05F1-D3B3-7437FDF291EC}"/>
              </a:ext>
            </a:extLst>
          </p:cNvPr>
          <p:cNvCxnSpPr>
            <a:cxnSpLocks/>
          </p:cNvCxnSpPr>
          <p:nvPr/>
        </p:nvCxnSpPr>
        <p:spPr>
          <a:xfrm flipV="1">
            <a:off x="5754128" y="1489654"/>
            <a:ext cx="1672689" cy="11027"/>
          </a:xfrm>
          <a:prstGeom prst="straightConnector1">
            <a:avLst/>
          </a:prstGeom>
          <a:ln w="38100">
            <a:solidFill>
              <a:schemeClr val="accent6"/>
            </a:solidFill>
            <a:headEnd type="oval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D54D6DA-A23A-813A-2B45-48FB342B3DD8}"/>
              </a:ext>
            </a:extLst>
          </p:cNvPr>
          <p:cNvCxnSpPr>
            <a:cxnSpLocks/>
          </p:cNvCxnSpPr>
          <p:nvPr/>
        </p:nvCxnSpPr>
        <p:spPr>
          <a:xfrm>
            <a:off x="5635949" y="1876380"/>
            <a:ext cx="2615116" cy="0"/>
          </a:xfrm>
          <a:prstGeom prst="straightConnector1">
            <a:avLst/>
          </a:prstGeom>
          <a:ln w="38100">
            <a:solidFill>
              <a:schemeClr val="accent6"/>
            </a:solidFill>
            <a:headEnd type="oval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6BE3E3F9-42C2-C294-260A-15DD1BE66F57}"/>
              </a:ext>
            </a:extLst>
          </p:cNvPr>
          <p:cNvSpPr/>
          <p:nvPr/>
        </p:nvSpPr>
        <p:spPr>
          <a:xfrm>
            <a:off x="2914918" y="2593534"/>
            <a:ext cx="2597240" cy="31767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Lid in </a:t>
            </a:r>
            <a:r>
              <a:rPr lang="en-NL" sz="1200" dirty="0">
                <a:solidFill>
                  <a:schemeClr val="bg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fgDeGender.level1.json</a:t>
            </a:r>
            <a:endParaRPr lang="en-NL" sz="11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16032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0401D6C-94A7-47AB-1BDB-6ED0AA450B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screenshot of a cell phone&#10;&#10;Description automatically generated">
            <a:extLst>
              <a:ext uri="{FF2B5EF4-FFF2-40B4-BE49-F238E27FC236}">
                <a16:creationId xmlns:a16="http://schemas.microsoft.com/office/drawing/2014/main" id="{1494CDF7-26C2-2A85-6A0F-D8329C93A013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2"/>
          <a:stretch/>
        </p:blipFill>
        <p:spPr>
          <a:xfrm>
            <a:off x="-301918" y="331090"/>
            <a:ext cx="5596729" cy="481241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2D2432B-7F02-92C8-89AB-615BC5EE6C7A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Hoe ziet ledenlijst (Level 2) eruit op app en website?</a:t>
            </a:r>
          </a:p>
        </p:txBody>
      </p:sp>
      <p:pic>
        <p:nvPicPr>
          <p:cNvPr id="17" name="Picture 16" descr="A table with text on it&#10;&#10;Description automatically generated">
            <a:extLst>
              <a:ext uri="{FF2B5EF4-FFF2-40B4-BE49-F238E27FC236}">
                <a16:creationId xmlns:a16="http://schemas.microsoft.com/office/drawing/2014/main" id="{0BDB14A4-27FA-0885-BB80-1EAFBDD2FA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1053" y="1074461"/>
            <a:ext cx="4152947" cy="3325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97779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vic">
  <a:themeElements>
    <a:clrScheme name="Civic">
      <a:dk1>
        <a:sysClr val="windowText" lastClr="000000"/>
      </a:dk1>
      <a:lt1>
        <a:sysClr val="window" lastClr="FFFFFF"/>
      </a:lt1>
      <a:dk2>
        <a:srgbClr val="646B86"/>
      </a:dk2>
      <a:lt2>
        <a:srgbClr val="C5D1D7"/>
      </a:lt2>
      <a:accent1>
        <a:srgbClr val="D16349"/>
      </a:accent1>
      <a:accent2>
        <a:srgbClr val="CCB400"/>
      </a:accent2>
      <a:accent3>
        <a:srgbClr val="8CADAE"/>
      </a:accent3>
      <a:accent4>
        <a:srgbClr val="8C7B70"/>
      </a:accent4>
      <a:accent5>
        <a:srgbClr val="8FB08C"/>
      </a:accent5>
      <a:accent6>
        <a:srgbClr val="D19049"/>
      </a:accent6>
      <a:hlink>
        <a:srgbClr val="00A3D6"/>
      </a:hlink>
      <a:folHlink>
        <a:srgbClr val="694F07"/>
      </a:folHlink>
    </a:clrScheme>
    <a:fontScheme name="Civic">
      <a:majorFont>
        <a:latin typeface="Georgia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Georgia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Civic">
      <a:fillStyleLst>
        <a:solidFill>
          <a:schemeClr val="phClr"/>
        </a:solidFill>
        <a:solidFill>
          <a:schemeClr val="phClr">
            <a:tint val="45000"/>
          </a:schemeClr>
        </a:solidFill>
        <a:solidFill>
          <a:schemeClr val="phClr">
            <a:tint val="95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1429" cap="flat" cmpd="sng" algn="ctr">
          <a:solidFill>
            <a:schemeClr val="phClr"/>
          </a:solidFill>
          <a:prstDash val="sysDash"/>
        </a:ln>
        <a:ln w="200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contourW="9525" prstMaterial="matte">
            <a:bevelT w="0" h="0"/>
            <a:contourClr>
              <a:schemeClr val="phClr">
                <a:shade val="70000"/>
                <a:satMod val="105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soft" dir="b">
              <a:rot lat="0" lon="0" rev="0"/>
            </a:lightRig>
          </a:scene3d>
          <a:sp3d prstMaterial="dkEdge">
            <a:bevelT w="63500" h="63500" prst="cross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70000"/>
                <a:satMod val="115000"/>
              </a:schemeClr>
              <a:schemeClr val="phClr">
                <a:tint val="85000"/>
              </a:schemeClr>
            </a:duotone>
          </a:blip>
          <a:tile tx="0" ty="0" sx="85000" sy="85000" flip="none" algn="tl"/>
        </a:blipFill>
        <a:blipFill>
          <a:blip xmlns:r="http://schemas.openxmlformats.org/officeDocument/2006/relationships" r:embed="rId2">
            <a:duotone>
              <a:schemeClr val="phClr">
                <a:shade val="65000"/>
                <a:satMod val="115000"/>
              </a:schemeClr>
              <a:schemeClr val="phClr">
                <a:tint val="85000"/>
              </a:schemeClr>
            </a:duotone>
          </a:blip>
          <a:tile tx="0" ty="0" sx="65000" sy="65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Civic.thmx</Template>
  <TotalTime>2115</TotalTime>
  <Words>792</Words>
  <Application>Microsoft Macintosh PowerPoint</Application>
  <PresentationFormat>On-screen Show (16:9)</PresentationFormat>
  <Paragraphs>135</Paragraphs>
  <Slides>19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8" baseType="lpstr">
      <vt:lpstr>Aptos</vt:lpstr>
      <vt:lpstr>Arial</vt:lpstr>
      <vt:lpstr>Calibri</vt:lpstr>
      <vt:lpstr>Courier New</vt:lpstr>
      <vt:lpstr>Georgia</vt:lpstr>
      <vt:lpstr>Helvetica</vt:lpstr>
      <vt:lpstr>Wingdings</vt:lpstr>
      <vt:lpstr>Wingdings 2</vt:lpstr>
      <vt:lpstr>Civic</vt:lpstr>
      <vt:lpstr>Fotoclub Hub app Portfolio’s van leden van fotoclubs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FG de Gender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FG de Gender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Hans Krusenann</dc:creator>
  <cp:lastModifiedBy>Peter van den Hamer</cp:lastModifiedBy>
  <cp:revision>144</cp:revision>
  <dcterms:created xsi:type="dcterms:W3CDTF">2019-12-06T15:20:23Z</dcterms:created>
  <dcterms:modified xsi:type="dcterms:W3CDTF">2024-11-11T16:02:11Z</dcterms:modified>
</cp:coreProperties>
</file>